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5" r:id="rId3"/>
    <p:sldId id="256" r:id="rId4"/>
    <p:sldId id="257" r:id="rId5"/>
    <p:sldId id="259" r:id="rId6"/>
    <p:sldId id="260" r:id="rId7"/>
    <p:sldId id="262" r:id="rId8"/>
    <p:sldId id="263" r:id="rId9"/>
    <p:sldId id="300" r:id="rId10"/>
    <p:sldId id="265" r:id="rId11"/>
    <p:sldId id="304" r:id="rId12"/>
    <p:sldId id="268" r:id="rId13"/>
    <p:sldId id="266" r:id="rId14"/>
    <p:sldId id="267" r:id="rId15"/>
    <p:sldId id="270" r:id="rId16"/>
    <p:sldId id="275" r:id="rId17"/>
    <p:sldId id="274" r:id="rId18"/>
    <p:sldId id="273" r:id="rId19"/>
    <p:sldId id="272" r:id="rId20"/>
    <p:sldId id="271" r:id="rId21"/>
    <p:sldId id="269" r:id="rId22"/>
    <p:sldId id="282" r:id="rId23"/>
    <p:sldId id="281" r:id="rId24"/>
    <p:sldId id="280" r:id="rId25"/>
    <p:sldId id="279" r:id="rId26"/>
    <p:sldId id="278" r:id="rId27"/>
    <p:sldId id="285" r:id="rId28"/>
    <p:sldId id="284" r:id="rId29"/>
    <p:sldId id="288" r:id="rId30"/>
    <p:sldId id="287" r:id="rId31"/>
    <p:sldId id="286" r:id="rId32"/>
    <p:sldId id="283" r:id="rId33"/>
    <p:sldId id="293" r:id="rId34"/>
    <p:sldId id="292" r:id="rId35"/>
    <p:sldId id="291" r:id="rId36"/>
    <p:sldId id="290" r:id="rId37"/>
    <p:sldId id="289" r:id="rId38"/>
    <p:sldId id="302" r:id="rId39"/>
    <p:sldId id="306" r:id="rId40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FCBB0-E868-44ED-88E0-F83845653A30}" v="4" dt="2023-12-05T11:49:52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Rady" userId="3b0534aee6c2ee8d" providerId="LiveId" clId="{8B5FCBB0-E868-44ED-88E0-F83845653A30}"/>
    <pc:docChg chg="undo custSel addSld delSld modSld sldOrd">
      <pc:chgData name="Ahmed Rady" userId="3b0534aee6c2ee8d" providerId="LiveId" clId="{8B5FCBB0-E868-44ED-88E0-F83845653A30}" dt="2023-12-05T11:49:57.299" v="16" actId="26606"/>
      <pc:docMkLst>
        <pc:docMk/>
      </pc:docMkLst>
      <pc:sldChg chg="ord">
        <pc:chgData name="Ahmed Rady" userId="3b0534aee6c2ee8d" providerId="LiveId" clId="{8B5FCBB0-E868-44ED-88E0-F83845653A30}" dt="2023-12-05T09:01:20.879" v="3"/>
        <pc:sldMkLst>
          <pc:docMk/>
          <pc:sldMk cId="732835882" sldId="256"/>
        </pc:sldMkLst>
      </pc:sldChg>
      <pc:sldChg chg="ord">
        <pc:chgData name="Ahmed Rady" userId="3b0534aee6c2ee8d" providerId="LiveId" clId="{8B5FCBB0-E868-44ED-88E0-F83845653A30}" dt="2023-12-05T09:01:11.600" v="1"/>
        <pc:sldMkLst>
          <pc:docMk/>
          <pc:sldMk cId="2448174784" sldId="257"/>
        </pc:sldMkLst>
      </pc:sldChg>
      <pc:sldChg chg="addSp modSp new">
        <pc:chgData name="Ahmed Rady" userId="3b0534aee6c2ee8d" providerId="LiveId" clId="{8B5FCBB0-E868-44ED-88E0-F83845653A30}" dt="2023-12-05T09:02:02.637" v="9"/>
        <pc:sldMkLst>
          <pc:docMk/>
          <pc:sldMk cId="1417547673" sldId="305"/>
        </pc:sldMkLst>
        <pc:spChg chg="add mod">
          <ac:chgData name="Ahmed Rady" userId="3b0534aee6c2ee8d" providerId="LiveId" clId="{8B5FCBB0-E868-44ED-88E0-F83845653A30}" dt="2023-12-05T09:02:02.637" v="9"/>
          <ac:spMkLst>
            <pc:docMk/>
            <pc:sldMk cId="1417547673" sldId="305"/>
            <ac:spMk id="2" creationId="{A499745F-FC77-5CA3-FBFD-B8A1493F7912}"/>
          </ac:spMkLst>
        </pc:spChg>
        <pc:spChg chg="add mod">
          <ac:chgData name="Ahmed Rady" userId="3b0534aee6c2ee8d" providerId="LiveId" clId="{8B5FCBB0-E868-44ED-88E0-F83845653A30}" dt="2023-12-05T09:02:02.637" v="9"/>
          <ac:spMkLst>
            <pc:docMk/>
            <pc:sldMk cId="1417547673" sldId="305"/>
            <ac:spMk id="3" creationId="{3D8B0B6B-0A52-32EC-0085-F4FA6150465D}"/>
          </ac:spMkLst>
        </pc:spChg>
        <pc:picChg chg="add mod">
          <ac:chgData name="Ahmed Rady" userId="3b0534aee6c2ee8d" providerId="LiveId" clId="{8B5FCBB0-E868-44ED-88E0-F83845653A30}" dt="2023-12-05T09:02:02.637" v="9"/>
          <ac:picMkLst>
            <pc:docMk/>
            <pc:sldMk cId="1417547673" sldId="305"/>
            <ac:picMk id="4" creationId="{85EDFD96-6590-DA11-69E3-DC644E047495}"/>
          </ac:picMkLst>
        </pc:picChg>
      </pc:sldChg>
      <pc:sldChg chg="addSp delSp modSp new del">
        <pc:chgData name="Ahmed Rady" userId="3b0534aee6c2ee8d" providerId="LiveId" clId="{8B5FCBB0-E868-44ED-88E0-F83845653A30}" dt="2023-12-05T09:01:59.396" v="7" actId="680"/>
        <pc:sldMkLst>
          <pc:docMk/>
          <pc:sldMk cId="2348271444" sldId="305"/>
        </pc:sldMkLst>
        <pc:spChg chg="add del mod">
          <ac:chgData name="Ahmed Rady" userId="3b0534aee6c2ee8d" providerId="LiveId" clId="{8B5FCBB0-E868-44ED-88E0-F83845653A30}" dt="2023-12-05T09:01:58.393" v="6"/>
          <ac:spMkLst>
            <pc:docMk/>
            <pc:sldMk cId="2348271444" sldId="305"/>
            <ac:spMk id="4" creationId="{CEA41BA4-9DC6-9643-E2B8-091B1D7CA3ED}"/>
          </ac:spMkLst>
        </pc:spChg>
        <pc:spChg chg="add del mod">
          <ac:chgData name="Ahmed Rady" userId="3b0534aee6c2ee8d" providerId="LiveId" clId="{8B5FCBB0-E868-44ED-88E0-F83845653A30}" dt="2023-12-05T09:01:58.393" v="6"/>
          <ac:spMkLst>
            <pc:docMk/>
            <pc:sldMk cId="2348271444" sldId="305"/>
            <ac:spMk id="5" creationId="{2945959A-E1A0-03D4-350E-E9F4D6E51B33}"/>
          </ac:spMkLst>
        </pc:spChg>
        <pc:picChg chg="add del mod">
          <ac:chgData name="Ahmed Rady" userId="3b0534aee6c2ee8d" providerId="LiveId" clId="{8B5FCBB0-E868-44ED-88E0-F83845653A30}" dt="2023-12-05T09:01:58.393" v="6"/>
          <ac:picMkLst>
            <pc:docMk/>
            <pc:sldMk cId="2348271444" sldId="305"/>
            <ac:picMk id="6" creationId="{C76F975D-96FB-19A6-19CD-04858570F5EA}"/>
          </ac:picMkLst>
        </pc:picChg>
      </pc:sldChg>
      <pc:sldChg chg="new del">
        <pc:chgData name="Ahmed Rady" userId="3b0534aee6c2ee8d" providerId="LiveId" clId="{8B5FCBB0-E868-44ED-88E0-F83845653A30}" dt="2023-12-05T11:48:35.945" v="11" actId="680"/>
        <pc:sldMkLst>
          <pc:docMk/>
          <pc:sldMk cId="1703021954" sldId="306"/>
        </pc:sldMkLst>
      </pc:sldChg>
      <pc:sldChg chg="addSp modSp new mod setBg">
        <pc:chgData name="Ahmed Rady" userId="3b0534aee6c2ee8d" providerId="LiveId" clId="{8B5FCBB0-E868-44ED-88E0-F83845653A30}" dt="2023-12-05T11:49:57.299" v="16" actId="26606"/>
        <pc:sldMkLst>
          <pc:docMk/>
          <pc:sldMk cId="3049654714" sldId="306"/>
        </pc:sldMkLst>
        <pc:spChg chg="add">
          <ac:chgData name="Ahmed Rady" userId="3b0534aee6c2ee8d" providerId="LiveId" clId="{8B5FCBB0-E868-44ED-88E0-F83845653A30}" dt="2023-12-05T11:49:57.299" v="16" actId="26606"/>
          <ac:spMkLst>
            <pc:docMk/>
            <pc:sldMk cId="3049654714" sldId="306"/>
            <ac:spMk id="8" creationId="{F3060C83-F051-4F0E-ABAD-AA0DFC48B218}"/>
          </ac:spMkLst>
        </pc:spChg>
        <pc:spChg chg="add">
          <ac:chgData name="Ahmed Rady" userId="3b0534aee6c2ee8d" providerId="LiveId" clId="{8B5FCBB0-E868-44ED-88E0-F83845653A30}" dt="2023-12-05T11:49:57.299" v="16" actId="26606"/>
          <ac:spMkLst>
            <pc:docMk/>
            <pc:sldMk cId="3049654714" sldId="306"/>
            <ac:spMk id="10" creationId="{83C98ABE-055B-441F-B07E-44F97F083C39}"/>
          </ac:spMkLst>
        </pc:spChg>
        <pc:spChg chg="add">
          <ac:chgData name="Ahmed Rady" userId="3b0534aee6c2ee8d" providerId="LiveId" clId="{8B5FCBB0-E868-44ED-88E0-F83845653A30}" dt="2023-12-05T11:49:57.299" v="16" actId="26606"/>
          <ac:spMkLst>
            <pc:docMk/>
            <pc:sldMk cId="3049654714" sldId="306"/>
            <ac:spMk id="12" creationId="{29FDB030-9B49-4CED-8CCD-4D99382388AC}"/>
          </ac:spMkLst>
        </pc:spChg>
        <pc:spChg chg="add">
          <ac:chgData name="Ahmed Rady" userId="3b0534aee6c2ee8d" providerId="LiveId" clId="{8B5FCBB0-E868-44ED-88E0-F83845653A30}" dt="2023-12-05T11:49:57.299" v="16" actId="26606"/>
          <ac:spMkLst>
            <pc:docMk/>
            <pc:sldMk cId="3049654714" sldId="306"/>
            <ac:spMk id="14" creationId="{3783CA14-24A1-485C-8B30-D6A5D87987AD}"/>
          </ac:spMkLst>
        </pc:spChg>
        <pc:spChg chg="add">
          <ac:chgData name="Ahmed Rady" userId="3b0534aee6c2ee8d" providerId="LiveId" clId="{8B5FCBB0-E868-44ED-88E0-F83845653A30}" dt="2023-12-05T11:49:57.299" v="16" actId="26606"/>
          <ac:spMkLst>
            <pc:docMk/>
            <pc:sldMk cId="3049654714" sldId="306"/>
            <ac:spMk id="16" creationId="{9A97C86A-04D6-40F7-AE84-31AB43E6A846}"/>
          </ac:spMkLst>
        </pc:spChg>
        <pc:spChg chg="add">
          <ac:chgData name="Ahmed Rady" userId="3b0534aee6c2ee8d" providerId="LiveId" clId="{8B5FCBB0-E868-44ED-88E0-F83845653A30}" dt="2023-12-05T11:49:57.299" v="16" actId="26606"/>
          <ac:spMkLst>
            <pc:docMk/>
            <pc:sldMk cId="3049654714" sldId="306"/>
            <ac:spMk id="18" creationId="{FF9F2414-84E8-453E-B1F3-389FDE8192D9}"/>
          </ac:spMkLst>
        </pc:spChg>
        <pc:spChg chg="add">
          <ac:chgData name="Ahmed Rady" userId="3b0534aee6c2ee8d" providerId="LiveId" clId="{8B5FCBB0-E868-44ED-88E0-F83845653A30}" dt="2023-12-05T11:49:57.299" v="16" actId="26606"/>
          <ac:spMkLst>
            <pc:docMk/>
            <pc:sldMk cId="3049654714" sldId="306"/>
            <ac:spMk id="20" creationId="{3ECA69A1-7536-43AC-85EF-C7106179F5ED}"/>
          </ac:spMkLst>
        </pc:spChg>
        <pc:picChg chg="add mod">
          <ac:chgData name="Ahmed Rady" userId="3b0534aee6c2ee8d" providerId="LiveId" clId="{8B5FCBB0-E868-44ED-88E0-F83845653A30}" dt="2023-12-05T11:49:57.299" v="16" actId="26606"/>
          <ac:picMkLst>
            <pc:docMk/>
            <pc:sldMk cId="3049654714" sldId="306"/>
            <ac:picMk id="3" creationId="{15866B4C-9468-E8E0-79BD-00836CF960F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0301C2-9BE1-46F4-BE1D-6E9921D8E23E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A6B6F9A1-058C-4E8A-8C32-73B0AF5C022B}">
      <dgm:prSet phldrT="[Text]"/>
      <dgm:spPr/>
      <dgm:t>
        <a:bodyPr/>
        <a:lstStyle/>
        <a:p>
          <a:pPr rtl="1"/>
          <a:r>
            <a:rPr lang="en-US" b="1" dirty="0"/>
            <a:t>Observation</a:t>
          </a:r>
          <a:endParaRPr lang="ar-EG" b="1" dirty="0"/>
        </a:p>
      </dgm:t>
    </dgm:pt>
    <dgm:pt modelId="{2A05FC5E-5C07-4409-B338-B24F2D7D66C4}" type="parTrans" cxnId="{3416AE31-CD86-447F-A21C-69F109E53204}">
      <dgm:prSet/>
      <dgm:spPr/>
      <dgm:t>
        <a:bodyPr/>
        <a:lstStyle/>
        <a:p>
          <a:pPr rtl="1"/>
          <a:endParaRPr lang="ar-EG"/>
        </a:p>
      </dgm:t>
    </dgm:pt>
    <dgm:pt modelId="{6AC8881C-97A8-4E62-A4CA-0C90FBAAE835}" type="sibTrans" cxnId="{3416AE31-CD86-447F-A21C-69F109E53204}">
      <dgm:prSet/>
      <dgm:spPr/>
      <dgm:t>
        <a:bodyPr/>
        <a:lstStyle/>
        <a:p>
          <a:pPr rtl="1"/>
          <a:endParaRPr lang="ar-EG"/>
        </a:p>
      </dgm:t>
    </dgm:pt>
    <dgm:pt modelId="{74B27DA5-A72D-476E-8E3B-D8846B6694C6}">
      <dgm:prSet phldrT="[Text]"/>
      <dgm:spPr/>
      <dgm:t>
        <a:bodyPr/>
        <a:lstStyle/>
        <a:p>
          <a:pPr rtl="1"/>
          <a:r>
            <a:rPr lang="en-US" b="1" dirty="0"/>
            <a:t>Generalization</a:t>
          </a:r>
          <a:endParaRPr lang="ar-EG" b="1" dirty="0"/>
        </a:p>
      </dgm:t>
    </dgm:pt>
    <dgm:pt modelId="{16F7B619-F4AC-4E72-BEEC-0DDD3B26C317}" type="parTrans" cxnId="{73768FAD-0DE1-4A4B-86BB-B7A1A7B11375}">
      <dgm:prSet/>
      <dgm:spPr/>
      <dgm:t>
        <a:bodyPr/>
        <a:lstStyle/>
        <a:p>
          <a:pPr rtl="1"/>
          <a:endParaRPr lang="ar-EG"/>
        </a:p>
      </dgm:t>
    </dgm:pt>
    <dgm:pt modelId="{C6C9F5A6-B65B-41CF-B5C8-136AB4E639B1}" type="sibTrans" cxnId="{73768FAD-0DE1-4A4B-86BB-B7A1A7B11375}">
      <dgm:prSet/>
      <dgm:spPr/>
      <dgm:t>
        <a:bodyPr/>
        <a:lstStyle/>
        <a:p>
          <a:pPr rtl="1"/>
          <a:endParaRPr lang="ar-EG"/>
        </a:p>
      </dgm:t>
    </dgm:pt>
    <dgm:pt modelId="{E9DCB0F2-74B4-4220-A210-B189C5D5496A}">
      <dgm:prSet phldrT="[Text]"/>
      <dgm:spPr>
        <a:solidFill>
          <a:schemeClr val="bg2"/>
        </a:solidFill>
      </dgm:spPr>
      <dgm:t>
        <a:bodyPr/>
        <a:lstStyle/>
        <a:p>
          <a:pPr rtl="1"/>
          <a:r>
            <a:rPr lang="en-US" b="1" dirty="0"/>
            <a:t>Theory</a:t>
          </a:r>
          <a:endParaRPr lang="ar-EG" b="1" dirty="0"/>
        </a:p>
      </dgm:t>
    </dgm:pt>
    <dgm:pt modelId="{57BDBB1D-B900-4F2E-893E-3A65D983A834}" type="parTrans" cxnId="{DF2CE5C8-E32D-433C-B64B-B53414ADFC29}">
      <dgm:prSet/>
      <dgm:spPr/>
      <dgm:t>
        <a:bodyPr/>
        <a:lstStyle/>
        <a:p>
          <a:pPr rtl="1"/>
          <a:endParaRPr lang="ar-EG"/>
        </a:p>
      </dgm:t>
    </dgm:pt>
    <dgm:pt modelId="{04FB16A3-F1B7-4639-942F-91E5210C04FF}" type="sibTrans" cxnId="{DF2CE5C8-E32D-433C-B64B-B53414ADFC29}">
      <dgm:prSet/>
      <dgm:spPr/>
      <dgm:t>
        <a:bodyPr/>
        <a:lstStyle/>
        <a:p>
          <a:pPr rtl="1"/>
          <a:endParaRPr lang="ar-EG"/>
        </a:p>
      </dgm:t>
    </dgm:pt>
    <dgm:pt modelId="{21BCD297-E978-453F-BE33-7EB64C0FDE10}" type="pres">
      <dgm:prSet presAssocID="{A00301C2-9BE1-46F4-BE1D-6E9921D8E23E}" presName="linearFlow" presStyleCnt="0">
        <dgm:presLayoutVars>
          <dgm:resizeHandles val="exact"/>
        </dgm:presLayoutVars>
      </dgm:prSet>
      <dgm:spPr/>
    </dgm:pt>
    <dgm:pt modelId="{6A29F6FC-7350-46C5-B2E8-9F25462F7909}" type="pres">
      <dgm:prSet presAssocID="{A6B6F9A1-058C-4E8A-8C32-73B0AF5C022B}" presName="node" presStyleLbl="node1" presStyleIdx="0" presStyleCnt="3">
        <dgm:presLayoutVars>
          <dgm:bulletEnabled val="1"/>
        </dgm:presLayoutVars>
      </dgm:prSet>
      <dgm:spPr/>
    </dgm:pt>
    <dgm:pt modelId="{F3AC7531-2744-4357-9286-794C4084CBE4}" type="pres">
      <dgm:prSet presAssocID="{6AC8881C-97A8-4E62-A4CA-0C90FBAAE835}" presName="sibTrans" presStyleLbl="sibTrans2D1" presStyleIdx="0" presStyleCnt="2"/>
      <dgm:spPr/>
    </dgm:pt>
    <dgm:pt modelId="{D7CA9C6D-7571-4616-B1A5-1F01780E11A3}" type="pres">
      <dgm:prSet presAssocID="{6AC8881C-97A8-4E62-A4CA-0C90FBAAE835}" presName="connectorText" presStyleLbl="sibTrans2D1" presStyleIdx="0" presStyleCnt="2"/>
      <dgm:spPr/>
    </dgm:pt>
    <dgm:pt modelId="{2681E0FE-DF44-4A78-9BF5-7311C58A5F40}" type="pres">
      <dgm:prSet presAssocID="{74B27DA5-A72D-476E-8E3B-D8846B6694C6}" presName="node" presStyleLbl="node1" presStyleIdx="1" presStyleCnt="3">
        <dgm:presLayoutVars>
          <dgm:bulletEnabled val="1"/>
        </dgm:presLayoutVars>
      </dgm:prSet>
      <dgm:spPr/>
    </dgm:pt>
    <dgm:pt modelId="{3B5F0230-6747-4010-9056-71D339D7DA24}" type="pres">
      <dgm:prSet presAssocID="{C6C9F5A6-B65B-41CF-B5C8-136AB4E639B1}" presName="sibTrans" presStyleLbl="sibTrans2D1" presStyleIdx="1" presStyleCnt="2"/>
      <dgm:spPr/>
    </dgm:pt>
    <dgm:pt modelId="{D8CD0D0E-7B67-4058-919B-2EDFD02936F3}" type="pres">
      <dgm:prSet presAssocID="{C6C9F5A6-B65B-41CF-B5C8-136AB4E639B1}" presName="connectorText" presStyleLbl="sibTrans2D1" presStyleIdx="1" presStyleCnt="2"/>
      <dgm:spPr/>
    </dgm:pt>
    <dgm:pt modelId="{0D3E5333-9DA1-4678-9E25-1EACC1F6F190}" type="pres">
      <dgm:prSet presAssocID="{E9DCB0F2-74B4-4220-A210-B189C5D5496A}" presName="node" presStyleLbl="node1" presStyleIdx="2" presStyleCnt="3">
        <dgm:presLayoutVars>
          <dgm:bulletEnabled val="1"/>
        </dgm:presLayoutVars>
      </dgm:prSet>
      <dgm:spPr/>
    </dgm:pt>
  </dgm:ptLst>
  <dgm:cxnLst>
    <dgm:cxn modelId="{611BA118-6D72-428B-8816-56F07EC757C1}" type="presOf" srcId="{6AC8881C-97A8-4E62-A4CA-0C90FBAAE835}" destId="{F3AC7531-2744-4357-9286-794C4084CBE4}" srcOrd="0" destOrd="0" presId="urn:microsoft.com/office/officeart/2005/8/layout/process2"/>
    <dgm:cxn modelId="{3416AE31-CD86-447F-A21C-69F109E53204}" srcId="{A00301C2-9BE1-46F4-BE1D-6E9921D8E23E}" destId="{A6B6F9A1-058C-4E8A-8C32-73B0AF5C022B}" srcOrd="0" destOrd="0" parTransId="{2A05FC5E-5C07-4409-B338-B24F2D7D66C4}" sibTransId="{6AC8881C-97A8-4E62-A4CA-0C90FBAAE835}"/>
    <dgm:cxn modelId="{96F7E570-3586-4B41-8599-0ABAA53E38D0}" type="presOf" srcId="{C6C9F5A6-B65B-41CF-B5C8-136AB4E639B1}" destId="{D8CD0D0E-7B67-4058-919B-2EDFD02936F3}" srcOrd="1" destOrd="0" presId="urn:microsoft.com/office/officeart/2005/8/layout/process2"/>
    <dgm:cxn modelId="{95358973-7E65-404E-9223-C47E63AF203E}" type="presOf" srcId="{A00301C2-9BE1-46F4-BE1D-6E9921D8E23E}" destId="{21BCD297-E978-453F-BE33-7EB64C0FDE10}" srcOrd="0" destOrd="0" presId="urn:microsoft.com/office/officeart/2005/8/layout/process2"/>
    <dgm:cxn modelId="{10C17483-00C6-4C90-A737-1D6DCB4BAC18}" type="presOf" srcId="{E9DCB0F2-74B4-4220-A210-B189C5D5496A}" destId="{0D3E5333-9DA1-4678-9E25-1EACC1F6F190}" srcOrd="0" destOrd="0" presId="urn:microsoft.com/office/officeart/2005/8/layout/process2"/>
    <dgm:cxn modelId="{73768FAD-0DE1-4A4B-86BB-B7A1A7B11375}" srcId="{A00301C2-9BE1-46F4-BE1D-6E9921D8E23E}" destId="{74B27DA5-A72D-476E-8E3B-D8846B6694C6}" srcOrd="1" destOrd="0" parTransId="{16F7B619-F4AC-4E72-BEEC-0DDD3B26C317}" sibTransId="{C6C9F5A6-B65B-41CF-B5C8-136AB4E639B1}"/>
    <dgm:cxn modelId="{617DE4C4-CE4A-4BBA-A0BA-1BEF666762B4}" type="presOf" srcId="{C6C9F5A6-B65B-41CF-B5C8-136AB4E639B1}" destId="{3B5F0230-6747-4010-9056-71D339D7DA24}" srcOrd="0" destOrd="0" presId="urn:microsoft.com/office/officeart/2005/8/layout/process2"/>
    <dgm:cxn modelId="{DF2CE5C8-E32D-433C-B64B-B53414ADFC29}" srcId="{A00301C2-9BE1-46F4-BE1D-6E9921D8E23E}" destId="{E9DCB0F2-74B4-4220-A210-B189C5D5496A}" srcOrd="2" destOrd="0" parTransId="{57BDBB1D-B900-4F2E-893E-3A65D983A834}" sibTransId="{04FB16A3-F1B7-4639-942F-91E5210C04FF}"/>
    <dgm:cxn modelId="{55845EDA-E888-41C4-8DBA-969D712EE629}" type="presOf" srcId="{6AC8881C-97A8-4E62-A4CA-0C90FBAAE835}" destId="{D7CA9C6D-7571-4616-B1A5-1F01780E11A3}" srcOrd="1" destOrd="0" presId="urn:microsoft.com/office/officeart/2005/8/layout/process2"/>
    <dgm:cxn modelId="{833DBEE3-3581-4981-9CB9-3ECCD7741052}" type="presOf" srcId="{A6B6F9A1-058C-4E8A-8C32-73B0AF5C022B}" destId="{6A29F6FC-7350-46C5-B2E8-9F25462F7909}" srcOrd="0" destOrd="0" presId="urn:microsoft.com/office/officeart/2005/8/layout/process2"/>
    <dgm:cxn modelId="{5F98E2FC-E7D1-452D-97FA-D2F93340A356}" type="presOf" srcId="{74B27DA5-A72D-476E-8E3B-D8846B6694C6}" destId="{2681E0FE-DF44-4A78-9BF5-7311C58A5F40}" srcOrd="0" destOrd="0" presId="urn:microsoft.com/office/officeart/2005/8/layout/process2"/>
    <dgm:cxn modelId="{FF535945-5832-444A-9799-6235F37C369B}" type="presParOf" srcId="{21BCD297-E978-453F-BE33-7EB64C0FDE10}" destId="{6A29F6FC-7350-46C5-B2E8-9F25462F7909}" srcOrd="0" destOrd="0" presId="urn:microsoft.com/office/officeart/2005/8/layout/process2"/>
    <dgm:cxn modelId="{44FE4808-658C-4BFB-8951-6FF4C0C9123A}" type="presParOf" srcId="{21BCD297-E978-453F-BE33-7EB64C0FDE10}" destId="{F3AC7531-2744-4357-9286-794C4084CBE4}" srcOrd="1" destOrd="0" presId="urn:microsoft.com/office/officeart/2005/8/layout/process2"/>
    <dgm:cxn modelId="{4988C328-089E-4062-AFBA-13C0C4B38DC6}" type="presParOf" srcId="{F3AC7531-2744-4357-9286-794C4084CBE4}" destId="{D7CA9C6D-7571-4616-B1A5-1F01780E11A3}" srcOrd="0" destOrd="0" presId="urn:microsoft.com/office/officeart/2005/8/layout/process2"/>
    <dgm:cxn modelId="{D4061A51-1C29-4A10-95D4-5422FB40D5CF}" type="presParOf" srcId="{21BCD297-E978-453F-BE33-7EB64C0FDE10}" destId="{2681E0FE-DF44-4A78-9BF5-7311C58A5F40}" srcOrd="2" destOrd="0" presId="urn:microsoft.com/office/officeart/2005/8/layout/process2"/>
    <dgm:cxn modelId="{A749332E-5B8D-4000-B3C9-4B9A3CB1907E}" type="presParOf" srcId="{21BCD297-E978-453F-BE33-7EB64C0FDE10}" destId="{3B5F0230-6747-4010-9056-71D339D7DA24}" srcOrd="3" destOrd="0" presId="urn:microsoft.com/office/officeart/2005/8/layout/process2"/>
    <dgm:cxn modelId="{002DABDE-032B-41BA-A5D0-9DC8D8A8F1A5}" type="presParOf" srcId="{3B5F0230-6747-4010-9056-71D339D7DA24}" destId="{D8CD0D0E-7B67-4058-919B-2EDFD02936F3}" srcOrd="0" destOrd="0" presId="urn:microsoft.com/office/officeart/2005/8/layout/process2"/>
    <dgm:cxn modelId="{11C937D4-E251-4FAA-96EF-A8BFD36B682F}" type="presParOf" srcId="{21BCD297-E978-453F-BE33-7EB64C0FDE10}" destId="{0D3E5333-9DA1-4678-9E25-1EACC1F6F19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0301C2-9BE1-46F4-BE1D-6E9921D8E23E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A6B6F9A1-058C-4E8A-8C32-73B0AF5C022B}">
      <dgm:prSet phldrT="[Text]"/>
      <dgm:spPr>
        <a:solidFill>
          <a:schemeClr val="bg2"/>
        </a:solidFill>
      </dgm:spPr>
      <dgm:t>
        <a:bodyPr/>
        <a:lstStyle/>
        <a:p>
          <a:pPr rtl="1"/>
          <a:r>
            <a:rPr lang="en-US" b="1" dirty="0"/>
            <a:t>Theory</a:t>
          </a:r>
          <a:endParaRPr lang="ar-EG" b="1" dirty="0"/>
        </a:p>
      </dgm:t>
    </dgm:pt>
    <dgm:pt modelId="{2A05FC5E-5C07-4409-B338-B24F2D7D66C4}" type="parTrans" cxnId="{3416AE31-CD86-447F-A21C-69F109E53204}">
      <dgm:prSet/>
      <dgm:spPr/>
      <dgm:t>
        <a:bodyPr/>
        <a:lstStyle/>
        <a:p>
          <a:pPr rtl="1"/>
          <a:endParaRPr lang="ar-EG"/>
        </a:p>
      </dgm:t>
    </dgm:pt>
    <dgm:pt modelId="{6AC8881C-97A8-4E62-A4CA-0C90FBAAE835}" type="sibTrans" cxnId="{3416AE31-CD86-447F-A21C-69F109E53204}">
      <dgm:prSet/>
      <dgm:spPr/>
      <dgm:t>
        <a:bodyPr/>
        <a:lstStyle/>
        <a:p>
          <a:pPr rtl="1"/>
          <a:endParaRPr lang="ar-EG"/>
        </a:p>
      </dgm:t>
    </dgm:pt>
    <dgm:pt modelId="{74B27DA5-A72D-476E-8E3B-D8846B6694C6}">
      <dgm:prSet phldrT="[Text]"/>
      <dgm:spPr/>
      <dgm:t>
        <a:bodyPr/>
        <a:lstStyle/>
        <a:p>
          <a:pPr rtl="1"/>
          <a:r>
            <a:rPr lang="en-US" b="1" dirty="0"/>
            <a:t>Prediction</a:t>
          </a:r>
          <a:endParaRPr lang="ar-EG" b="1" dirty="0"/>
        </a:p>
      </dgm:t>
    </dgm:pt>
    <dgm:pt modelId="{16F7B619-F4AC-4E72-BEEC-0DDD3B26C317}" type="parTrans" cxnId="{73768FAD-0DE1-4A4B-86BB-B7A1A7B11375}">
      <dgm:prSet/>
      <dgm:spPr/>
      <dgm:t>
        <a:bodyPr/>
        <a:lstStyle/>
        <a:p>
          <a:pPr rtl="1"/>
          <a:endParaRPr lang="ar-EG"/>
        </a:p>
      </dgm:t>
    </dgm:pt>
    <dgm:pt modelId="{C6C9F5A6-B65B-41CF-B5C8-136AB4E639B1}" type="sibTrans" cxnId="{73768FAD-0DE1-4A4B-86BB-B7A1A7B11375}">
      <dgm:prSet/>
      <dgm:spPr/>
      <dgm:t>
        <a:bodyPr/>
        <a:lstStyle/>
        <a:p>
          <a:pPr rtl="1"/>
          <a:endParaRPr lang="ar-EG"/>
        </a:p>
      </dgm:t>
    </dgm:pt>
    <dgm:pt modelId="{E9DCB0F2-74B4-4220-A210-B189C5D5496A}">
      <dgm:prSet phldrT="[Text]"/>
      <dgm:spPr/>
      <dgm:t>
        <a:bodyPr/>
        <a:lstStyle/>
        <a:p>
          <a:pPr rtl="1"/>
          <a:r>
            <a:rPr lang="en-US" b="1" dirty="0"/>
            <a:t>Experiment</a:t>
          </a:r>
          <a:endParaRPr lang="ar-EG" b="1" dirty="0"/>
        </a:p>
      </dgm:t>
    </dgm:pt>
    <dgm:pt modelId="{57BDBB1D-B900-4F2E-893E-3A65D983A834}" type="parTrans" cxnId="{DF2CE5C8-E32D-433C-B64B-B53414ADFC29}">
      <dgm:prSet/>
      <dgm:spPr/>
      <dgm:t>
        <a:bodyPr/>
        <a:lstStyle/>
        <a:p>
          <a:pPr rtl="1"/>
          <a:endParaRPr lang="ar-EG"/>
        </a:p>
      </dgm:t>
    </dgm:pt>
    <dgm:pt modelId="{04FB16A3-F1B7-4639-942F-91E5210C04FF}" type="sibTrans" cxnId="{DF2CE5C8-E32D-433C-B64B-B53414ADFC29}">
      <dgm:prSet/>
      <dgm:spPr/>
      <dgm:t>
        <a:bodyPr/>
        <a:lstStyle/>
        <a:p>
          <a:pPr rtl="1"/>
          <a:endParaRPr lang="ar-EG"/>
        </a:p>
      </dgm:t>
    </dgm:pt>
    <dgm:pt modelId="{21BCD297-E978-453F-BE33-7EB64C0FDE10}" type="pres">
      <dgm:prSet presAssocID="{A00301C2-9BE1-46F4-BE1D-6E9921D8E23E}" presName="linearFlow" presStyleCnt="0">
        <dgm:presLayoutVars>
          <dgm:resizeHandles val="exact"/>
        </dgm:presLayoutVars>
      </dgm:prSet>
      <dgm:spPr/>
    </dgm:pt>
    <dgm:pt modelId="{6A29F6FC-7350-46C5-B2E8-9F25462F7909}" type="pres">
      <dgm:prSet presAssocID="{A6B6F9A1-058C-4E8A-8C32-73B0AF5C022B}" presName="node" presStyleLbl="node1" presStyleIdx="0" presStyleCnt="3">
        <dgm:presLayoutVars>
          <dgm:bulletEnabled val="1"/>
        </dgm:presLayoutVars>
      </dgm:prSet>
      <dgm:spPr/>
    </dgm:pt>
    <dgm:pt modelId="{F3AC7531-2744-4357-9286-794C4084CBE4}" type="pres">
      <dgm:prSet presAssocID="{6AC8881C-97A8-4E62-A4CA-0C90FBAAE835}" presName="sibTrans" presStyleLbl="sibTrans2D1" presStyleIdx="0" presStyleCnt="2"/>
      <dgm:spPr/>
    </dgm:pt>
    <dgm:pt modelId="{D7CA9C6D-7571-4616-B1A5-1F01780E11A3}" type="pres">
      <dgm:prSet presAssocID="{6AC8881C-97A8-4E62-A4CA-0C90FBAAE835}" presName="connectorText" presStyleLbl="sibTrans2D1" presStyleIdx="0" presStyleCnt="2"/>
      <dgm:spPr/>
    </dgm:pt>
    <dgm:pt modelId="{2681E0FE-DF44-4A78-9BF5-7311C58A5F40}" type="pres">
      <dgm:prSet presAssocID="{74B27DA5-A72D-476E-8E3B-D8846B6694C6}" presName="node" presStyleLbl="node1" presStyleIdx="1" presStyleCnt="3">
        <dgm:presLayoutVars>
          <dgm:bulletEnabled val="1"/>
        </dgm:presLayoutVars>
      </dgm:prSet>
      <dgm:spPr/>
    </dgm:pt>
    <dgm:pt modelId="{3B5F0230-6747-4010-9056-71D339D7DA24}" type="pres">
      <dgm:prSet presAssocID="{C6C9F5A6-B65B-41CF-B5C8-136AB4E639B1}" presName="sibTrans" presStyleLbl="sibTrans2D1" presStyleIdx="1" presStyleCnt="2"/>
      <dgm:spPr/>
    </dgm:pt>
    <dgm:pt modelId="{D8CD0D0E-7B67-4058-919B-2EDFD02936F3}" type="pres">
      <dgm:prSet presAssocID="{C6C9F5A6-B65B-41CF-B5C8-136AB4E639B1}" presName="connectorText" presStyleLbl="sibTrans2D1" presStyleIdx="1" presStyleCnt="2"/>
      <dgm:spPr/>
    </dgm:pt>
    <dgm:pt modelId="{0D3E5333-9DA1-4678-9E25-1EACC1F6F190}" type="pres">
      <dgm:prSet presAssocID="{E9DCB0F2-74B4-4220-A210-B189C5D5496A}" presName="node" presStyleLbl="node1" presStyleIdx="2" presStyleCnt="3">
        <dgm:presLayoutVars>
          <dgm:bulletEnabled val="1"/>
        </dgm:presLayoutVars>
      </dgm:prSet>
      <dgm:spPr/>
    </dgm:pt>
  </dgm:ptLst>
  <dgm:cxnLst>
    <dgm:cxn modelId="{611BA118-6D72-428B-8816-56F07EC757C1}" type="presOf" srcId="{6AC8881C-97A8-4E62-A4CA-0C90FBAAE835}" destId="{F3AC7531-2744-4357-9286-794C4084CBE4}" srcOrd="0" destOrd="0" presId="urn:microsoft.com/office/officeart/2005/8/layout/process2"/>
    <dgm:cxn modelId="{3416AE31-CD86-447F-A21C-69F109E53204}" srcId="{A00301C2-9BE1-46F4-BE1D-6E9921D8E23E}" destId="{A6B6F9A1-058C-4E8A-8C32-73B0AF5C022B}" srcOrd="0" destOrd="0" parTransId="{2A05FC5E-5C07-4409-B338-B24F2D7D66C4}" sibTransId="{6AC8881C-97A8-4E62-A4CA-0C90FBAAE835}"/>
    <dgm:cxn modelId="{96F7E570-3586-4B41-8599-0ABAA53E38D0}" type="presOf" srcId="{C6C9F5A6-B65B-41CF-B5C8-136AB4E639B1}" destId="{D8CD0D0E-7B67-4058-919B-2EDFD02936F3}" srcOrd="1" destOrd="0" presId="urn:microsoft.com/office/officeart/2005/8/layout/process2"/>
    <dgm:cxn modelId="{95358973-7E65-404E-9223-C47E63AF203E}" type="presOf" srcId="{A00301C2-9BE1-46F4-BE1D-6E9921D8E23E}" destId="{21BCD297-E978-453F-BE33-7EB64C0FDE10}" srcOrd="0" destOrd="0" presId="urn:microsoft.com/office/officeart/2005/8/layout/process2"/>
    <dgm:cxn modelId="{10C17483-00C6-4C90-A737-1D6DCB4BAC18}" type="presOf" srcId="{E9DCB0F2-74B4-4220-A210-B189C5D5496A}" destId="{0D3E5333-9DA1-4678-9E25-1EACC1F6F190}" srcOrd="0" destOrd="0" presId="urn:microsoft.com/office/officeart/2005/8/layout/process2"/>
    <dgm:cxn modelId="{73768FAD-0DE1-4A4B-86BB-B7A1A7B11375}" srcId="{A00301C2-9BE1-46F4-BE1D-6E9921D8E23E}" destId="{74B27DA5-A72D-476E-8E3B-D8846B6694C6}" srcOrd="1" destOrd="0" parTransId="{16F7B619-F4AC-4E72-BEEC-0DDD3B26C317}" sibTransId="{C6C9F5A6-B65B-41CF-B5C8-136AB4E639B1}"/>
    <dgm:cxn modelId="{617DE4C4-CE4A-4BBA-A0BA-1BEF666762B4}" type="presOf" srcId="{C6C9F5A6-B65B-41CF-B5C8-136AB4E639B1}" destId="{3B5F0230-6747-4010-9056-71D339D7DA24}" srcOrd="0" destOrd="0" presId="urn:microsoft.com/office/officeart/2005/8/layout/process2"/>
    <dgm:cxn modelId="{DF2CE5C8-E32D-433C-B64B-B53414ADFC29}" srcId="{A00301C2-9BE1-46F4-BE1D-6E9921D8E23E}" destId="{E9DCB0F2-74B4-4220-A210-B189C5D5496A}" srcOrd="2" destOrd="0" parTransId="{57BDBB1D-B900-4F2E-893E-3A65D983A834}" sibTransId="{04FB16A3-F1B7-4639-942F-91E5210C04FF}"/>
    <dgm:cxn modelId="{55845EDA-E888-41C4-8DBA-969D712EE629}" type="presOf" srcId="{6AC8881C-97A8-4E62-A4CA-0C90FBAAE835}" destId="{D7CA9C6D-7571-4616-B1A5-1F01780E11A3}" srcOrd="1" destOrd="0" presId="urn:microsoft.com/office/officeart/2005/8/layout/process2"/>
    <dgm:cxn modelId="{833DBEE3-3581-4981-9CB9-3ECCD7741052}" type="presOf" srcId="{A6B6F9A1-058C-4E8A-8C32-73B0AF5C022B}" destId="{6A29F6FC-7350-46C5-B2E8-9F25462F7909}" srcOrd="0" destOrd="0" presId="urn:microsoft.com/office/officeart/2005/8/layout/process2"/>
    <dgm:cxn modelId="{5F98E2FC-E7D1-452D-97FA-D2F93340A356}" type="presOf" srcId="{74B27DA5-A72D-476E-8E3B-D8846B6694C6}" destId="{2681E0FE-DF44-4A78-9BF5-7311C58A5F40}" srcOrd="0" destOrd="0" presId="urn:microsoft.com/office/officeart/2005/8/layout/process2"/>
    <dgm:cxn modelId="{FF535945-5832-444A-9799-6235F37C369B}" type="presParOf" srcId="{21BCD297-E978-453F-BE33-7EB64C0FDE10}" destId="{6A29F6FC-7350-46C5-B2E8-9F25462F7909}" srcOrd="0" destOrd="0" presId="urn:microsoft.com/office/officeart/2005/8/layout/process2"/>
    <dgm:cxn modelId="{44FE4808-658C-4BFB-8951-6FF4C0C9123A}" type="presParOf" srcId="{21BCD297-E978-453F-BE33-7EB64C0FDE10}" destId="{F3AC7531-2744-4357-9286-794C4084CBE4}" srcOrd="1" destOrd="0" presId="urn:microsoft.com/office/officeart/2005/8/layout/process2"/>
    <dgm:cxn modelId="{4988C328-089E-4062-AFBA-13C0C4B38DC6}" type="presParOf" srcId="{F3AC7531-2744-4357-9286-794C4084CBE4}" destId="{D7CA9C6D-7571-4616-B1A5-1F01780E11A3}" srcOrd="0" destOrd="0" presId="urn:microsoft.com/office/officeart/2005/8/layout/process2"/>
    <dgm:cxn modelId="{D4061A51-1C29-4A10-95D4-5422FB40D5CF}" type="presParOf" srcId="{21BCD297-E978-453F-BE33-7EB64C0FDE10}" destId="{2681E0FE-DF44-4A78-9BF5-7311C58A5F40}" srcOrd="2" destOrd="0" presId="urn:microsoft.com/office/officeart/2005/8/layout/process2"/>
    <dgm:cxn modelId="{A749332E-5B8D-4000-B3C9-4B9A3CB1907E}" type="presParOf" srcId="{21BCD297-E978-453F-BE33-7EB64C0FDE10}" destId="{3B5F0230-6747-4010-9056-71D339D7DA24}" srcOrd="3" destOrd="0" presId="urn:microsoft.com/office/officeart/2005/8/layout/process2"/>
    <dgm:cxn modelId="{002DABDE-032B-41BA-A5D0-9DC8D8A8F1A5}" type="presParOf" srcId="{3B5F0230-6747-4010-9056-71D339D7DA24}" destId="{D8CD0D0E-7B67-4058-919B-2EDFD02936F3}" srcOrd="0" destOrd="0" presId="urn:microsoft.com/office/officeart/2005/8/layout/process2"/>
    <dgm:cxn modelId="{11C937D4-E251-4FAA-96EF-A8BFD36B682F}" type="presParOf" srcId="{21BCD297-E978-453F-BE33-7EB64C0FDE10}" destId="{0D3E5333-9DA1-4678-9E25-1EACC1F6F19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9F6FC-7350-46C5-B2E8-9F25462F7909}">
      <dsp:nvSpPr>
        <dsp:cNvPr id="0" name=""/>
        <dsp:cNvSpPr/>
      </dsp:nvSpPr>
      <dsp:spPr>
        <a:xfrm>
          <a:off x="1773662" y="0"/>
          <a:ext cx="1707950" cy="9488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Observation</a:t>
          </a:r>
          <a:endParaRPr lang="ar-EG" sz="1900" b="1" kern="1200" dirty="0"/>
        </a:p>
      </dsp:txBody>
      <dsp:txXfrm>
        <a:off x="1801453" y="27791"/>
        <a:ext cx="1652368" cy="893279"/>
      </dsp:txXfrm>
    </dsp:sp>
    <dsp:sp modelId="{F3AC7531-2744-4357-9286-794C4084CBE4}">
      <dsp:nvSpPr>
        <dsp:cNvPr id="0" name=""/>
        <dsp:cNvSpPr/>
      </dsp:nvSpPr>
      <dsp:spPr>
        <a:xfrm rot="5400000">
          <a:off x="2449726" y="972583"/>
          <a:ext cx="355823" cy="4269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EG" sz="1500" kern="1200"/>
        </a:p>
      </dsp:txBody>
      <dsp:txXfrm rot="-5400000">
        <a:off x="2499542" y="1008165"/>
        <a:ext cx="256193" cy="249076"/>
      </dsp:txXfrm>
    </dsp:sp>
    <dsp:sp modelId="{2681E0FE-DF44-4A78-9BF5-7311C58A5F40}">
      <dsp:nvSpPr>
        <dsp:cNvPr id="0" name=""/>
        <dsp:cNvSpPr/>
      </dsp:nvSpPr>
      <dsp:spPr>
        <a:xfrm>
          <a:off x="1773662" y="1423292"/>
          <a:ext cx="1707950" cy="9488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Generalization</a:t>
          </a:r>
          <a:endParaRPr lang="ar-EG" sz="1900" b="1" kern="1200" dirty="0"/>
        </a:p>
      </dsp:txBody>
      <dsp:txXfrm>
        <a:off x="1801453" y="1451083"/>
        <a:ext cx="1652368" cy="893279"/>
      </dsp:txXfrm>
    </dsp:sp>
    <dsp:sp modelId="{3B5F0230-6747-4010-9056-71D339D7DA24}">
      <dsp:nvSpPr>
        <dsp:cNvPr id="0" name=""/>
        <dsp:cNvSpPr/>
      </dsp:nvSpPr>
      <dsp:spPr>
        <a:xfrm rot="5400000">
          <a:off x="2449726" y="2395875"/>
          <a:ext cx="355823" cy="4269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EG" sz="1500" kern="1200"/>
        </a:p>
      </dsp:txBody>
      <dsp:txXfrm rot="-5400000">
        <a:off x="2499542" y="2431457"/>
        <a:ext cx="256193" cy="249076"/>
      </dsp:txXfrm>
    </dsp:sp>
    <dsp:sp modelId="{0D3E5333-9DA1-4678-9E25-1EACC1F6F190}">
      <dsp:nvSpPr>
        <dsp:cNvPr id="0" name=""/>
        <dsp:cNvSpPr/>
      </dsp:nvSpPr>
      <dsp:spPr>
        <a:xfrm>
          <a:off x="1773662" y="2846584"/>
          <a:ext cx="1707950" cy="948861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Theory</a:t>
          </a:r>
          <a:endParaRPr lang="ar-EG" sz="1900" b="1" kern="1200" dirty="0"/>
        </a:p>
      </dsp:txBody>
      <dsp:txXfrm>
        <a:off x="1801453" y="2874375"/>
        <a:ext cx="1652368" cy="8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9F6FC-7350-46C5-B2E8-9F25462F7909}">
      <dsp:nvSpPr>
        <dsp:cNvPr id="0" name=""/>
        <dsp:cNvSpPr/>
      </dsp:nvSpPr>
      <dsp:spPr>
        <a:xfrm>
          <a:off x="1559435" y="0"/>
          <a:ext cx="1707950" cy="948861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Theory</a:t>
          </a:r>
          <a:endParaRPr lang="ar-EG" sz="2400" b="1" kern="1200" dirty="0"/>
        </a:p>
      </dsp:txBody>
      <dsp:txXfrm>
        <a:off x="1587226" y="27791"/>
        <a:ext cx="1652368" cy="893279"/>
      </dsp:txXfrm>
    </dsp:sp>
    <dsp:sp modelId="{F3AC7531-2744-4357-9286-794C4084CBE4}">
      <dsp:nvSpPr>
        <dsp:cNvPr id="0" name=""/>
        <dsp:cNvSpPr/>
      </dsp:nvSpPr>
      <dsp:spPr>
        <a:xfrm rot="5400000">
          <a:off x="2235499" y="972583"/>
          <a:ext cx="355823" cy="4269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EG" sz="1800" kern="1200"/>
        </a:p>
      </dsp:txBody>
      <dsp:txXfrm rot="-5400000">
        <a:off x="2285315" y="1008165"/>
        <a:ext cx="256193" cy="249076"/>
      </dsp:txXfrm>
    </dsp:sp>
    <dsp:sp modelId="{2681E0FE-DF44-4A78-9BF5-7311C58A5F40}">
      <dsp:nvSpPr>
        <dsp:cNvPr id="0" name=""/>
        <dsp:cNvSpPr/>
      </dsp:nvSpPr>
      <dsp:spPr>
        <a:xfrm>
          <a:off x="1559435" y="1423292"/>
          <a:ext cx="1707950" cy="9488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Prediction</a:t>
          </a:r>
          <a:endParaRPr lang="ar-EG" sz="2400" b="1" kern="1200" dirty="0"/>
        </a:p>
      </dsp:txBody>
      <dsp:txXfrm>
        <a:off x="1587226" y="1451083"/>
        <a:ext cx="1652368" cy="893279"/>
      </dsp:txXfrm>
    </dsp:sp>
    <dsp:sp modelId="{3B5F0230-6747-4010-9056-71D339D7DA24}">
      <dsp:nvSpPr>
        <dsp:cNvPr id="0" name=""/>
        <dsp:cNvSpPr/>
      </dsp:nvSpPr>
      <dsp:spPr>
        <a:xfrm rot="5400000">
          <a:off x="2235499" y="2395875"/>
          <a:ext cx="355823" cy="4269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EG" sz="1800" kern="1200"/>
        </a:p>
      </dsp:txBody>
      <dsp:txXfrm rot="-5400000">
        <a:off x="2285315" y="2431457"/>
        <a:ext cx="256193" cy="249076"/>
      </dsp:txXfrm>
    </dsp:sp>
    <dsp:sp modelId="{0D3E5333-9DA1-4678-9E25-1EACC1F6F190}">
      <dsp:nvSpPr>
        <dsp:cNvPr id="0" name=""/>
        <dsp:cNvSpPr/>
      </dsp:nvSpPr>
      <dsp:spPr>
        <a:xfrm>
          <a:off x="1559435" y="2846584"/>
          <a:ext cx="1707950" cy="9488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Experiment</a:t>
          </a:r>
          <a:endParaRPr lang="ar-EG" sz="2400" b="1" kern="1200" dirty="0"/>
        </a:p>
      </dsp:txBody>
      <dsp:txXfrm>
        <a:off x="1587226" y="2874375"/>
        <a:ext cx="1652368" cy="8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9689-542A-9B2F-BA0E-A210672E2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9756B-A7D1-5E2E-DE1C-FEAED1E91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8C81C-22F1-2A2B-1180-F7A3C146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7BC6F-F934-86AD-C967-09469EC1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8642-42B0-7B33-C804-3C3C5C8D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5509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DBCD-1D0C-7653-B514-AF6DEAA6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C9700-BC6D-C8FE-5802-E465D5F0B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44A2B-FB23-C5C0-6C11-F2E5E257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CC621-95DC-E8AF-9F78-DEEFF8B9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82FC2-5668-C096-260B-9D571FAE0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2657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E797F-FEB4-D446-FAFC-96BD7CF05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A81AA-B3B8-6E1F-BCCB-2B6F6AC1C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B63EE-44CE-D4E3-685E-05E2104E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BA581-B7E0-50E4-F48B-8240B45A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1BE9-A57B-04E4-AA22-E22DF294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9641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0E31-AD27-F5E7-520B-9B20D59B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690B-C5CA-E4CD-DFF4-418266BC3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90E40-1337-F7BD-F824-84E28932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6D2D3-8240-39C9-6F1D-0D54369F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4FAD1-3B0B-BA99-C9F6-D14D147D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28906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56CF-E591-44CE-A10C-E5050E8E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E5021-A6A5-B67A-1F6F-8826E4028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BE1A-E6EA-8247-5B27-2B937528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B4C2C-FA7D-6B3F-6E07-C5646E26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05CC0-F04E-72C9-3940-073C0D4A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6762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D6BE2-BD5C-B36B-3458-D1FCCDC2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F4868-BED9-148E-2ABF-DEDD78277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5A1A-29DE-E14F-98C2-0A57CE576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834B7-807C-05B4-C08A-324FAA9E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661CF-69DC-1943-E1EC-438F108F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A58A4-F50B-F293-594B-54BFC28F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5116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45F3-FC08-1AFA-6CFD-D5621A0E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BD17-088E-0C56-0682-B40CA53C0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04AAE-364A-591E-D5B9-498AA3123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81F71-673E-4424-6DEE-060DA8976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4B8C1-EC42-FFB3-2D7B-63936B1B1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403AF8-6DC7-A30D-2B31-5C08F688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04C0D-7717-DAB1-CEE3-316FF206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B9708-ADB9-0BDC-FE38-85ED35F0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8277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BAE6-3059-ABEE-CB40-6F7C3AF8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26831-F986-F835-B27C-8272E08D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CA4E-C27B-C19B-2D69-ED7F078A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72A54-7C8D-C786-4EEC-A90986F2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968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1D4F6-DEE2-8F93-070B-29A259718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B6607-F916-C16D-CE4B-A42C9ED5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4017F-9331-3AFE-0546-E1A9F7EE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939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7304-1AF6-C3BE-2830-031D8869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EB98-F178-93A4-F7AA-0462192D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9752B-23AC-3289-04A5-4FCB82B48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881E2-CC05-FBC0-BF98-6CE1349D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FAFFE-B15A-14F6-2F7F-0FDE1405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298EE-E163-4139-95A6-19B2282D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8482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F408-F134-22E4-2AB3-A04D466F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F3945-B7A5-1A3A-E065-B4AE3FB49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6A2E2-B48B-FB00-2487-ABFBD07EF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9E8C3-3F23-E8EA-0D44-F42249F0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5EA9F-778B-4A76-73F8-DB006C49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7A802-063F-8946-92FE-FD292F67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3321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A1C0B7-4A61-84C5-7DB4-5A66BF75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FD18A-CF47-FC33-0E8D-E72432AB6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24E07-E31B-5C2D-9E6F-1476F0AF5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0329-FDBB-4EF8-AEB9-7A140F3614DC}" type="datetimeFigureOut">
              <a:rPr lang="ar-EG" smtClean="0"/>
              <a:t>23/05/1445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BA85-DA9D-D7DD-D369-382755BA1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D6124-EA4E-2A5F-FC73-1E360462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AA5C6-B598-4EF0-A9E5-1E3F5FF6A02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096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looking at a city&#10;&#10;Description automatically generated">
            <a:extLst>
              <a:ext uri="{FF2B5EF4-FFF2-40B4-BE49-F238E27FC236}">
                <a16:creationId xmlns:a16="http://schemas.microsoft.com/office/drawing/2014/main" id="{44A22848-1D9A-0785-FFB7-AB65B4600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9529" b="2"/>
          <a:stretch/>
        </p:blipFill>
        <p:spPr>
          <a:xfrm>
            <a:off x="5250836" y="-4"/>
            <a:ext cx="7090229" cy="68579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8832B-9CB3-2C23-1AD1-CDF0239D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What is AI?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49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993B8-47D7-9DA9-5501-A2CFC6942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947956"/>
            <a:ext cx="5425781" cy="2756132"/>
          </a:xfrm>
        </p:spPr>
        <p:txBody>
          <a:bodyPr>
            <a:normAutofit fontScale="90000"/>
          </a:bodyPr>
          <a:lstStyle/>
          <a:p>
            <a:pPr algn="l"/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r>
              <a:rPr lang="en-US" sz="1500" b="1" dirty="0"/>
              <a:t>            </a:t>
            </a: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r>
              <a:rPr lang="en-US" sz="1500" b="1" dirty="0"/>
              <a:t>       </a:t>
            </a: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br>
              <a:rPr lang="en-US" sz="1500" b="1" dirty="0"/>
            </a:br>
            <a:r>
              <a:rPr lang="en-US" sz="1500" b="1" dirty="0"/>
              <a:t>         </a:t>
            </a:r>
            <a:br>
              <a:rPr lang="en-US" sz="8000" b="1" dirty="0"/>
            </a:br>
            <a:br>
              <a:rPr lang="ar-EG" sz="8000" dirty="0"/>
            </a:br>
            <a:endParaRPr lang="ar-EG" sz="15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FF5056-A9DA-0CBA-A3C6-620C2D498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The general equation of a straight line !</a:t>
            </a:r>
            <a:endParaRPr lang="ar-EG" b="1" dirty="0"/>
          </a:p>
          <a:p>
            <a:pPr algn="l"/>
            <a:endParaRPr lang="ar-EG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316D4F-961A-A411-7F8E-E55BB4CEF1B3}"/>
              </a:ext>
            </a:extLst>
          </p:cNvPr>
          <p:cNvSpPr/>
          <p:nvPr/>
        </p:nvSpPr>
        <p:spPr>
          <a:xfrm>
            <a:off x="670219" y="1732249"/>
            <a:ext cx="5425781" cy="142515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6000" dirty="0"/>
              <a:t>Y = </a:t>
            </a:r>
            <a:r>
              <a:rPr lang="en-US" sz="6000" b="1" dirty="0"/>
              <a:t>m</a:t>
            </a:r>
            <a:r>
              <a:rPr lang="en-US" sz="6000" dirty="0"/>
              <a:t> X + </a:t>
            </a:r>
            <a:r>
              <a:rPr lang="en-US" sz="6000" b="1" dirty="0"/>
              <a:t>b</a:t>
            </a:r>
            <a:endParaRPr lang="ar-EG" sz="6000" dirty="0"/>
          </a:p>
        </p:txBody>
      </p:sp>
    </p:spTree>
    <p:extLst>
      <p:ext uri="{BB962C8B-B14F-4D97-AF65-F5344CB8AC3E}">
        <p14:creationId xmlns:p14="http://schemas.microsoft.com/office/powerpoint/2010/main" val="322638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window with a calendar and a view of a mountain&#10;&#10;Description automatically generated">
            <a:extLst>
              <a:ext uri="{FF2B5EF4-FFF2-40B4-BE49-F238E27FC236}">
                <a16:creationId xmlns:a16="http://schemas.microsoft.com/office/drawing/2014/main" id="{6E0D1964-EBEF-104C-B9AE-4B8690469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b="39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red dots&#10;&#10;Description automatically generated">
            <a:extLst>
              <a:ext uri="{FF2B5EF4-FFF2-40B4-BE49-F238E27FC236}">
                <a16:creationId xmlns:a16="http://schemas.microsoft.com/office/drawing/2014/main" id="{83FCF2D8-97A9-E0CE-0394-F4B8AF2A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09" y="643467"/>
            <a:ext cx="7051982" cy="5571066"/>
          </a:xfrm>
          <a:prstGeom prst="rect">
            <a:avLst/>
          </a:prstGeom>
          <a:ln>
            <a:noFill/>
          </a:ln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8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CD1C4C92-CE82-8568-9F71-6FF0BA505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06" y="643467"/>
            <a:ext cx="755398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4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88158872-09BC-B197-B67A-FB073ED4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34" y="643467"/>
            <a:ext cx="816273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1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461E9A44-DF50-04C9-D456-0EE34B9BD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25" y="643467"/>
            <a:ext cx="723515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9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181CC187-9181-B7FE-99EA-5607D833D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7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line and a line&#10;&#10;Description automatically generated">
            <a:extLst>
              <a:ext uri="{FF2B5EF4-FFF2-40B4-BE49-F238E27FC236}">
                <a16:creationId xmlns:a16="http://schemas.microsoft.com/office/drawing/2014/main" id="{944E3B8C-A99D-CD1B-E6BA-3F89A126D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9" y="643467"/>
            <a:ext cx="813294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4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74FE840E-CAA0-602A-1899-D81EB6F8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62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20A42F3C-A439-4FD3-8B02-82B9328AB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90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99745F-FC77-5CA3-FBFD-B8A1493F7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7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8B0B6B-0A52-32EC-0085-F4FA61504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85EDFD96-6590-DA11-69E3-DC644E04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7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red circles and black lines&#10;&#10;Description automatically generated">
            <a:extLst>
              <a:ext uri="{FF2B5EF4-FFF2-40B4-BE49-F238E27FC236}">
                <a16:creationId xmlns:a16="http://schemas.microsoft.com/office/drawing/2014/main" id="{3AB00AB0-2A67-6F64-65CD-3EC511E5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90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A9DAAC87-CEFF-1937-E53A-E7AB873F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84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red dots&#10;&#10;Description automatically generated">
            <a:extLst>
              <a:ext uri="{FF2B5EF4-FFF2-40B4-BE49-F238E27FC236}">
                <a16:creationId xmlns:a16="http://schemas.microsoft.com/office/drawing/2014/main" id="{2132A495-1D6F-27A4-022A-EEBABA7A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73" y="643467"/>
            <a:ext cx="9816854" cy="5571065"/>
          </a:xfrm>
          <a:prstGeom prst="rect">
            <a:avLst/>
          </a:prstGeom>
          <a:ln>
            <a:noFill/>
          </a:ln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6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63374A1-3E62-1014-BC97-3499BFEB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1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F6D95DA4-8E3B-761D-529A-B99C87668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43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red dots and lines&#10;&#10;Description automatically generated">
            <a:extLst>
              <a:ext uri="{FF2B5EF4-FFF2-40B4-BE49-F238E27FC236}">
                <a16:creationId xmlns:a16="http://schemas.microsoft.com/office/drawing/2014/main" id="{267D09F5-C1BA-C06A-C487-A32CDC52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7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6DCE35C8-47BA-5A06-2FA5-15B65527B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slope&#10;&#10;Description automatically generated">
            <a:extLst>
              <a:ext uri="{FF2B5EF4-FFF2-40B4-BE49-F238E27FC236}">
                <a16:creationId xmlns:a16="http://schemas.microsoft.com/office/drawing/2014/main" id="{940BFCD7-4925-0AB9-D8E5-751F2F8A2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3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22CF6DA7-7517-6548-F683-14212614B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8" y="643467"/>
            <a:ext cx="999294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7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C2462041-1DD2-0A84-0CF2-3FFCE3C0F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15" y="643467"/>
            <a:ext cx="902196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2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C3688B7F-18EB-0D35-8316-D9CFD857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49" y="643466"/>
            <a:ext cx="779170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1812611-364A-A5DC-1DC2-261B8711D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15" y="643467"/>
            <a:ext cx="902196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30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rotations&#10;&#10;Description automatically generated">
            <a:extLst>
              <a:ext uri="{FF2B5EF4-FFF2-40B4-BE49-F238E27FC236}">
                <a16:creationId xmlns:a16="http://schemas.microsoft.com/office/drawing/2014/main" id="{6BB68C33-6E34-2721-ECEA-5F410D7B4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9" y="643467"/>
            <a:ext cx="894950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61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515E6896-931C-9A48-2F39-3A8A1D981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4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slope&#10;&#10;Description automatically generated">
            <a:extLst>
              <a:ext uri="{FF2B5EF4-FFF2-40B4-BE49-F238E27FC236}">
                <a16:creationId xmlns:a16="http://schemas.microsoft.com/office/drawing/2014/main" id="{B5F42586-DA14-4D92-1D9E-C7C02397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58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slope&#10;&#10;Description automatically generated">
            <a:extLst>
              <a:ext uri="{FF2B5EF4-FFF2-40B4-BE49-F238E27FC236}">
                <a16:creationId xmlns:a16="http://schemas.microsoft.com/office/drawing/2014/main" id="{5FAA47B3-A034-E033-61BF-F07A7F345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04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slope&#10;&#10;Description automatically generated">
            <a:extLst>
              <a:ext uri="{FF2B5EF4-FFF2-40B4-BE49-F238E27FC236}">
                <a16:creationId xmlns:a16="http://schemas.microsoft.com/office/drawing/2014/main" id="{818E0248-F897-FF44-8409-3D14EFBBF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black dots and lines&#10;&#10;Description automatically generated">
            <a:extLst>
              <a:ext uri="{FF2B5EF4-FFF2-40B4-BE49-F238E27FC236}">
                <a16:creationId xmlns:a16="http://schemas.microsoft.com/office/drawing/2014/main" id="{4D9A975D-E96C-8E33-E276-BEB168660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8" y="643467"/>
            <a:ext cx="999294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28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slope&#10;&#10;Description automatically generated">
            <a:extLst>
              <a:ext uri="{FF2B5EF4-FFF2-40B4-BE49-F238E27FC236}">
                <a16:creationId xmlns:a16="http://schemas.microsoft.com/office/drawing/2014/main" id="{1F84B103-A8E0-CC12-CAA3-EBEDF241A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8" y="643467"/>
            <a:ext cx="999294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3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B7BB2-3EE1-7447-B38A-800AE2B5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Derivative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41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function and function&#10;&#10;Description automatically generated with medium confidence">
            <a:extLst>
              <a:ext uri="{FF2B5EF4-FFF2-40B4-BE49-F238E27FC236}">
                <a16:creationId xmlns:a16="http://schemas.microsoft.com/office/drawing/2014/main" id="{15866B4C-9468-E8E0-79BD-00836CF96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16" y="643467"/>
            <a:ext cx="902196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5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oster with text and images&#10;&#10;Description automatically generated">
            <a:extLst>
              <a:ext uri="{FF2B5EF4-FFF2-40B4-BE49-F238E27FC236}">
                <a16:creationId xmlns:a16="http://schemas.microsoft.com/office/drawing/2014/main" id="{AF983BEF-D8EC-7851-BA7D-095D599F4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7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FFD0E-69EF-42C9-49FA-554AE31D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the function?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0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F67AF-A5BE-4043-F4D1-947F1560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9" y="1220919"/>
            <a:ext cx="512509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</a:t>
            </a:r>
            <a:r>
              <a:rPr lang="en-US" sz="40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math</a:t>
            </a:r>
            <a:r>
              <a:rPr lang="en-US" sz="4000" u="sng" dirty="0"/>
              <a:t>e</a:t>
            </a:r>
            <a:r>
              <a:rPr lang="en-US" sz="40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matics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the function is a relation between two things,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input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5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28BD-F4C4-2005-CA8E-EFA8564F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19" y="1091229"/>
            <a:ext cx="6205220" cy="2937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Can the computer find the relationship?</a:t>
            </a:r>
            <a:endParaRPr lang="en-US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FB4C8E1-43DD-D188-205A-B9FC81096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7617" y="4923313"/>
            <a:ext cx="2149368" cy="1945727"/>
            <a:chOff x="-47617" y="4923313"/>
            <a:chExt cx="2149368" cy="1945727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5A4C961-CA69-2BB4-771A-AC60FEBDA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437924" flipH="1" flipV="1">
              <a:off x="188099" y="4687597"/>
              <a:ext cx="1091002" cy="1562433"/>
            </a:xfrm>
            <a:custGeom>
              <a:avLst/>
              <a:gdLst>
                <a:gd name="connsiteX0" fmla="*/ 827294 w 1091002"/>
                <a:gd name="connsiteY0" fmla="*/ 306372 h 1562433"/>
                <a:gd name="connsiteX1" fmla="*/ 792859 w 1091002"/>
                <a:gd name="connsiteY1" fmla="*/ 422681 h 1562433"/>
                <a:gd name="connsiteX2" fmla="*/ 671163 w 1091002"/>
                <a:gd name="connsiteY2" fmla="*/ 584051 h 1562433"/>
                <a:gd name="connsiteX3" fmla="*/ 516635 w 1091002"/>
                <a:gd name="connsiteY3" fmla="*/ 714683 h 1562433"/>
                <a:gd name="connsiteX4" fmla="*/ 328339 w 1091002"/>
                <a:gd name="connsiteY4" fmla="*/ 814629 h 1562433"/>
                <a:gd name="connsiteX5" fmla="*/ 422057 w 1091002"/>
                <a:gd name="connsiteY5" fmla="*/ 826279 h 1562433"/>
                <a:gd name="connsiteX6" fmla="*/ 717827 w 1091002"/>
                <a:gd name="connsiteY6" fmla="*/ 827285 h 1562433"/>
                <a:gd name="connsiteX7" fmla="*/ 937939 w 1091002"/>
                <a:gd name="connsiteY7" fmla="*/ 879311 h 1562433"/>
                <a:gd name="connsiteX8" fmla="*/ 1079488 w 1091002"/>
                <a:gd name="connsiteY8" fmla="*/ 943345 h 1562433"/>
                <a:gd name="connsiteX9" fmla="*/ 1065115 w 1091002"/>
                <a:gd name="connsiteY9" fmla="*/ 986121 h 1562433"/>
                <a:gd name="connsiteX10" fmla="*/ 925933 w 1091002"/>
                <a:gd name="connsiteY10" fmla="*/ 1075412 h 1562433"/>
                <a:gd name="connsiteX11" fmla="*/ 705821 w 1091002"/>
                <a:gd name="connsiteY11" fmla="*/ 1131440 h 1562433"/>
                <a:gd name="connsiteX12" fmla="*/ 531248 w 1091002"/>
                <a:gd name="connsiteY12" fmla="*/ 1124369 h 1562433"/>
                <a:gd name="connsiteX13" fmla="*/ 334793 w 1091002"/>
                <a:gd name="connsiteY13" fmla="*/ 1066005 h 1562433"/>
                <a:gd name="connsiteX14" fmla="*/ 193517 w 1091002"/>
                <a:gd name="connsiteY14" fmla="*/ 989191 h 1562433"/>
                <a:gd name="connsiteX15" fmla="*/ 188650 w 1091002"/>
                <a:gd name="connsiteY15" fmla="*/ 1015816 h 1562433"/>
                <a:gd name="connsiteX16" fmla="*/ 218334 w 1091002"/>
                <a:gd name="connsiteY16" fmla="*/ 1209062 h 1562433"/>
                <a:gd name="connsiteX17" fmla="*/ 280088 w 1091002"/>
                <a:gd name="connsiteY17" fmla="*/ 1436305 h 1562433"/>
                <a:gd name="connsiteX18" fmla="*/ 304260 w 1091002"/>
                <a:gd name="connsiteY18" fmla="*/ 1502459 h 1562433"/>
                <a:gd name="connsiteX19" fmla="*/ 137848 w 1091002"/>
                <a:gd name="connsiteY19" fmla="*/ 1562433 h 1562433"/>
                <a:gd name="connsiteX20" fmla="*/ 34828 w 1091002"/>
                <a:gd name="connsiteY20" fmla="*/ 1217009 h 1562433"/>
                <a:gd name="connsiteX21" fmla="*/ 110 w 1091002"/>
                <a:gd name="connsiteY21" fmla="*/ 846721 h 1562433"/>
                <a:gd name="connsiteX22" fmla="*/ 66045 w 1091002"/>
                <a:gd name="connsiteY22" fmla="*/ 416187 h 1562433"/>
                <a:gd name="connsiteX23" fmla="*/ 169546 w 1091002"/>
                <a:gd name="connsiteY23" fmla="*/ 154941 h 1562433"/>
                <a:gd name="connsiteX24" fmla="*/ 173496 w 1091002"/>
                <a:gd name="connsiteY24" fmla="*/ 147290 h 1562433"/>
                <a:gd name="connsiteX25" fmla="*/ 392146 w 1091002"/>
                <a:gd name="connsiteY25" fmla="*/ 0 h 1562433"/>
                <a:gd name="connsiteX26" fmla="*/ 395213 w 1091002"/>
                <a:gd name="connsiteY26" fmla="*/ 6613 h 1562433"/>
                <a:gd name="connsiteX27" fmla="*/ 419085 w 1091002"/>
                <a:gd name="connsiteY27" fmla="*/ 99324 h 1562433"/>
                <a:gd name="connsiteX28" fmla="*/ 415171 w 1091002"/>
                <a:gd name="connsiteY28" fmla="*/ 289693 h 1562433"/>
                <a:gd name="connsiteX29" fmla="*/ 317738 w 1091002"/>
                <a:gd name="connsiteY29" fmla="*/ 469981 h 1562433"/>
                <a:gd name="connsiteX30" fmla="*/ 319099 w 1091002"/>
                <a:gd name="connsiteY30" fmla="*/ 494224 h 1562433"/>
                <a:gd name="connsiteX31" fmla="*/ 549469 w 1091002"/>
                <a:gd name="connsiteY31" fmla="*/ 364136 h 1562433"/>
                <a:gd name="connsiteX32" fmla="*/ 820362 w 1091002"/>
                <a:gd name="connsiteY32" fmla="*/ 302471 h 1562433"/>
                <a:gd name="connsiteX33" fmla="*/ 827294 w 1091002"/>
                <a:gd name="connsiteY33" fmla="*/ 306372 h 156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91002" h="1562433">
                  <a:moveTo>
                    <a:pt x="827294" y="306372"/>
                  </a:moveTo>
                  <a:cubicBezTo>
                    <a:pt x="838276" y="322139"/>
                    <a:pt x="814617" y="381618"/>
                    <a:pt x="792859" y="422681"/>
                  </a:cubicBezTo>
                  <a:cubicBezTo>
                    <a:pt x="767992" y="469611"/>
                    <a:pt x="717201" y="535384"/>
                    <a:pt x="671163" y="584051"/>
                  </a:cubicBezTo>
                  <a:cubicBezTo>
                    <a:pt x="625126" y="632718"/>
                    <a:pt x="573773" y="676253"/>
                    <a:pt x="516635" y="714683"/>
                  </a:cubicBezTo>
                  <a:cubicBezTo>
                    <a:pt x="459498" y="753113"/>
                    <a:pt x="333583" y="808273"/>
                    <a:pt x="328339" y="814629"/>
                  </a:cubicBezTo>
                  <a:cubicBezTo>
                    <a:pt x="323095" y="820985"/>
                    <a:pt x="357142" y="824170"/>
                    <a:pt x="422057" y="826279"/>
                  </a:cubicBezTo>
                  <a:cubicBezTo>
                    <a:pt x="486972" y="828388"/>
                    <a:pt x="631847" y="818446"/>
                    <a:pt x="717827" y="827285"/>
                  </a:cubicBezTo>
                  <a:cubicBezTo>
                    <a:pt x="803808" y="836124"/>
                    <a:pt x="877662" y="859969"/>
                    <a:pt x="937939" y="879311"/>
                  </a:cubicBezTo>
                  <a:cubicBezTo>
                    <a:pt x="998216" y="898655"/>
                    <a:pt x="1058292" y="925543"/>
                    <a:pt x="1079488" y="943345"/>
                  </a:cubicBezTo>
                  <a:cubicBezTo>
                    <a:pt x="1100684" y="961146"/>
                    <a:pt x="1090707" y="964110"/>
                    <a:pt x="1065115" y="986121"/>
                  </a:cubicBezTo>
                  <a:cubicBezTo>
                    <a:pt x="1039522" y="1008133"/>
                    <a:pt x="985816" y="1051192"/>
                    <a:pt x="925933" y="1075412"/>
                  </a:cubicBezTo>
                  <a:cubicBezTo>
                    <a:pt x="866051" y="1099632"/>
                    <a:pt x="771601" y="1123282"/>
                    <a:pt x="705821" y="1131440"/>
                  </a:cubicBezTo>
                  <a:cubicBezTo>
                    <a:pt x="640039" y="1139600"/>
                    <a:pt x="593086" y="1135275"/>
                    <a:pt x="531248" y="1124369"/>
                  </a:cubicBezTo>
                  <a:cubicBezTo>
                    <a:pt x="469411" y="1113463"/>
                    <a:pt x="391082" y="1088534"/>
                    <a:pt x="334793" y="1066005"/>
                  </a:cubicBezTo>
                  <a:cubicBezTo>
                    <a:pt x="278505" y="1043476"/>
                    <a:pt x="202989" y="995780"/>
                    <a:pt x="193517" y="989191"/>
                  </a:cubicBezTo>
                  <a:cubicBezTo>
                    <a:pt x="184044" y="982602"/>
                    <a:pt x="184514" y="979170"/>
                    <a:pt x="188650" y="1015816"/>
                  </a:cubicBezTo>
                  <a:cubicBezTo>
                    <a:pt x="192786" y="1052461"/>
                    <a:pt x="203094" y="1138980"/>
                    <a:pt x="218334" y="1209062"/>
                  </a:cubicBezTo>
                  <a:cubicBezTo>
                    <a:pt x="233574" y="1279143"/>
                    <a:pt x="257326" y="1369042"/>
                    <a:pt x="280088" y="1436305"/>
                  </a:cubicBezTo>
                  <a:lnTo>
                    <a:pt x="304260" y="1502459"/>
                  </a:lnTo>
                  <a:cubicBezTo>
                    <a:pt x="260650" y="1533924"/>
                    <a:pt x="179823" y="1549509"/>
                    <a:pt x="137848" y="1562433"/>
                  </a:cubicBezTo>
                  <a:cubicBezTo>
                    <a:pt x="94048" y="1447986"/>
                    <a:pt x="57784" y="1336294"/>
                    <a:pt x="34828" y="1217009"/>
                  </a:cubicBezTo>
                  <a:cubicBezTo>
                    <a:pt x="11872" y="1097723"/>
                    <a:pt x="-1354" y="978160"/>
                    <a:pt x="110" y="846721"/>
                  </a:cubicBezTo>
                  <a:cubicBezTo>
                    <a:pt x="1573" y="715281"/>
                    <a:pt x="37805" y="531484"/>
                    <a:pt x="66045" y="416187"/>
                  </a:cubicBezTo>
                  <a:cubicBezTo>
                    <a:pt x="94284" y="300891"/>
                    <a:pt x="137120" y="222379"/>
                    <a:pt x="169546" y="154941"/>
                  </a:cubicBezTo>
                  <a:lnTo>
                    <a:pt x="173496" y="147290"/>
                  </a:lnTo>
                  <a:lnTo>
                    <a:pt x="392146" y="0"/>
                  </a:lnTo>
                  <a:lnTo>
                    <a:pt x="395213" y="6613"/>
                  </a:lnTo>
                  <a:cubicBezTo>
                    <a:pt x="405367" y="35962"/>
                    <a:pt x="412547" y="65767"/>
                    <a:pt x="419085" y="99324"/>
                  </a:cubicBezTo>
                  <a:cubicBezTo>
                    <a:pt x="429656" y="179556"/>
                    <a:pt x="429822" y="217988"/>
                    <a:pt x="415171" y="289693"/>
                  </a:cubicBezTo>
                  <a:cubicBezTo>
                    <a:pt x="400236" y="362791"/>
                    <a:pt x="333749" y="435892"/>
                    <a:pt x="317738" y="469981"/>
                  </a:cubicBezTo>
                  <a:cubicBezTo>
                    <a:pt x="301725" y="504069"/>
                    <a:pt x="280478" y="511864"/>
                    <a:pt x="319099" y="494224"/>
                  </a:cubicBezTo>
                  <a:cubicBezTo>
                    <a:pt x="357721" y="476583"/>
                    <a:pt x="465925" y="396096"/>
                    <a:pt x="549469" y="364136"/>
                  </a:cubicBezTo>
                  <a:cubicBezTo>
                    <a:pt x="633012" y="332178"/>
                    <a:pt x="795648" y="300174"/>
                    <a:pt x="820362" y="302471"/>
                  </a:cubicBezTo>
                  <a:cubicBezTo>
                    <a:pt x="823451" y="302759"/>
                    <a:pt x="825727" y="304120"/>
                    <a:pt x="827294" y="30637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082A576-D055-4B1A-06CC-ED952C777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437924" flipH="1" flipV="1">
              <a:off x="188099" y="4687597"/>
              <a:ext cx="1091002" cy="1562433"/>
            </a:xfrm>
            <a:custGeom>
              <a:avLst/>
              <a:gdLst>
                <a:gd name="connsiteX0" fmla="*/ 827294 w 1091002"/>
                <a:gd name="connsiteY0" fmla="*/ 306372 h 1562433"/>
                <a:gd name="connsiteX1" fmla="*/ 792859 w 1091002"/>
                <a:gd name="connsiteY1" fmla="*/ 422681 h 1562433"/>
                <a:gd name="connsiteX2" fmla="*/ 671163 w 1091002"/>
                <a:gd name="connsiteY2" fmla="*/ 584051 h 1562433"/>
                <a:gd name="connsiteX3" fmla="*/ 516635 w 1091002"/>
                <a:gd name="connsiteY3" fmla="*/ 714683 h 1562433"/>
                <a:gd name="connsiteX4" fmla="*/ 328339 w 1091002"/>
                <a:gd name="connsiteY4" fmla="*/ 814629 h 1562433"/>
                <a:gd name="connsiteX5" fmla="*/ 422057 w 1091002"/>
                <a:gd name="connsiteY5" fmla="*/ 826279 h 1562433"/>
                <a:gd name="connsiteX6" fmla="*/ 717827 w 1091002"/>
                <a:gd name="connsiteY6" fmla="*/ 827285 h 1562433"/>
                <a:gd name="connsiteX7" fmla="*/ 937939 w 1091002"/>
                <a:gd name="connsiteY7" fmla="*/ 879311 h 1562433"/>
                <a:gd name="connsiteX8" fmla="*/ 1079488 w 1091002"/>
                <a:gd name="connsiteY8" fmla="*/ 943345 h 1562433"/>
                <a:gd name="connsiteX9" fmla="*/ 1065115 w 1091002"/>
                <a:gd name="connsiteY9" fmla="*/ 986121 h 1562433"/>
                <a:gd name="connsiteX10" fmla="*/ 925933 w 1091002"/>
                <a:gd name="connsiteY10" fmla="*/ 1075412 h 1562433"/>
                <a:gd name="connsiteX11" fmla="*/ 705821 w 1091002"/>
                <a:gd name="connsiteY11" fmla="*/ 1131440 h 1562433"/>
                <a:gd name="connsiteX12" fmla="*/ 531248 w 1091002"/>
                <a:gd name="connsiteY12" fmla="*/ 1124369 h 1562433"/>
                <a:gd name="connsiteX13" fmla="*/ 334793 w 1091002"/>
                <a:gd name="connsiteY13" fmla="*/ 1066005 h 1562433"/>
                <a:gd name="connsiteX14" fmla="*/ 193517 w 1091002"/>
                <a:gd name="connsiteY14" fmla="*/ 989191 h 1562433"/>
                <a:gd name="connsiteX15" fmla="*/ 188650 w 1091002"/>
                <a:gd name="connsiteY15" fmla="*/ 1015816 h 1562433"/>
                <a:gd name="connsiteX16" fmla="*/ 218334 w 1091002"/>
                <a:gd name="connsiteY16" fmla="*/ 1209062 h 1562433"/>
                <a:gd name="connsiteX17" fmla="*/ 280088 w 1091002"/>
                <a:gd name="connsiteY17" fmla="*/ 1436305 h 1562433"/>
                <a:gd name="connsiteX18" fmla="*/ 304260 w 1091002"/>
                <a:gd name="connsiteY18" fmla="*/ 1502459 h 1562433"/>
                <a:gd name="connsiteX19" fmla="*/ 137848 w 1091002"/>
                <a:gd name="connsiteY19" fmla="*/ 1562433 h 1562433"/>
                <a:gd name="connsiteX20" fmla="*/ 34828 w 1091002"/>
                <a:gd name="connsiteY20" fmla="*/ 1217009 h 1562433"/>
                <a:gd name="connsiteX21" fmla="*/ 110 w 1091002"/>
                <a:gd name="connsiteY21" fmla="*/ 846721 h 1562433"/>
                <a:gd name="connsiteX22" fmla="*/ 66045 w 1091002"/>
                <a:gd name="connsiteY22" fmla="*/ 416187 h 1562433"/>
                <a:gd name="connsiteX23" fmla="*/ 169546 w 1091002"/>
                <a:gd name="connsiteY23" fmla="*/ 154941 h 1562433"/>
                <a:gd name="connsiteX24" fmla="*/ 173496 w 1091002"/>
                <a:gd name="connsiteY24" fmla="*/ 147290 h 1562433"/>
                <a:gd name="connsiteX25" fmla="*/ 392146 w 1091002"/>
                <a:gd name="connsiteY25" fmla="*/ 0 h 1562433"/>
                <a:gd name="connsiteX26" fmla="*/ 395213 w 1091002"/>
                <a:gd name="connsiteY26" fmla="*/ 6613 h 1562433"/>
                <a:gd name="connsiteX27" fmla="*/ 419085 w 1091002"/>
                <a:gd name="connsiteY27" fmla="*/ 99324 h 1562433"/>
                <a:gd name="connsiteX28" fmla="*/ 415171 w 1091002"/>
                <a:gd name="connsiteY28" fmla="*/ 289693 h 1562433"/>
                <a:gd name="connsiteX29" fmla="*/ 317738 w 1091002"/>
                <a:gd name="connsiteY29" fmla="*/ 469981 h 1562433"/>
                <a:gd name="connsiteX30" fmla="*/ 319099 w 1091002"/>
                <a:gd name="connsiteY30" fmla="*/ 494224 h 1562433"/>
                <a:gd name="connsiteX31" fmla="*/ 549469 w 1091002"/>
                <a:gd name="connsiteY31" fmla="*/ 364136 h 1562433"/>
                <a:gd name="connsiteX32" fmla="*/ 820362 w 1091002"/>
                <a:gd name="connsiteY32" fmla="*/ 302471 h 1562433"/>
                <a:gd name="connsiteX33" fmla="*/ 827294 w 1091002"/>
                <a:gd name="connsiteY33" fmla="*/ 306372 h 156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91002" h="1562433">
                  <a:moveTo>
                    <a:pt x="827294" y="306372"/>
                  </a:moveTo>
                  <a:cubicBezTo>
                    <a:pt x="838276" y="322139"/>
                    <a:pt x="814617" y="381618"/>
                    <a:pt x="792859" y="422681"/>
                  </a:cubicBezTo>
                  <a:cubicBezTo>
                    <a:pt x="767992" y="469611"/>
                    <a:pt x="717201" y="535384"/>
                    <a:pt x="671163" y="584051"/>
                  </a:cubicBezTo>
                  <a:cubicBezTo>
                    <a:pt x="625126" y="632718"/>
                    <a:pt x="573773" y="676253"/>
                    <a:pt x="516635" y="714683"/>
                  </a:cubicBezTo>
                  <a:cubicBezTo>
                    <a:pt x="459498" y="753113"/>
                    <a:pt x="333583" y="808273"/>
                    <a:pt x="328339" y="814629"/>
                  </a:cubicBezTo>
                  <a:cubicBezTo>
                    <a:pt x="323095" y="820985"/>
                    <a:pt x="357142" y="824170"/>
                    <a:pt x="422057" y="826279"/>
                  </a:cubicBezTo>
                  <a:cubicBezTo>
                    <a:pt x="486972" y="828388"/>
                    <a:pt x="631847" y="818446"/>
                    <a:pt x="717827" y="827285"/>
                  </a:cubicBezTo>
                  <a:cubicBezTo>
                    <a:pt x="803808" y="836124"/>
                    <a:pt x="877662" y="859969"/>
                    <a:pt x="937939" y="879311"/>
                  </a:cubicBezTo>
                  <a:cubicBezTo>
                    <a:pt x="998216" y="898655"/>
                    <a:pt x="1058292" y="925543"/>
                    <a:pt x="1079488" y="943345"/>
                  </a:cubicBezTo>
                  <a:cubicBezTo>
                    <a:pt x="1100684" y="961146"/>
                    <a:pt x="1090707" y="964110"/>
                    <a:pt x="1065115" y="986121"/>
                  </a:cubicBezTo>
                  <a:cubicBezTo>
                    <a:pt x="1039522" y="1008133"/>
                    <a:pt x="985816" y="1051192"/>
                    <a:pt x="925933" y="1075412"/>
                  </a:cubicBezTo>
                  <a:cubicBezTo>
                    <a:pt x="866051" y="1099632"/>
                    <a:pt x="771601" y="1123282"/>
                    <a:pt x="705821" y="1131440"/>
                  </a:cubicBezTo>
                  <a:cubicBezTo>
                    <a:pt x="640039" y="1139600"/>
                    <a:pt x="593086" y="1135275"/>
                    <a:pt x="531248" y="1124369"/>
                  </a:cubicBezTo>
                  <a:cubicBezTo>
                    <a:pt x="469411" y="1113463"/>
                    <a:pt x="391082" y="1088534"/>
                    <a:pt x="334793" y="1066005"/>
                  </a:cubicBezTo>
                  <a:cubicBezTo>
                    <a:pt x="278505" y="1043476"/>
                    <a:pt x="202989" y="995780"/>
                    <a:pt x="193517" y="989191"/>
                  </a:cubicBezTo>
                  <a:cubicBezTo>
                    <a:pt x="184044" y="982602"/>
                    <a:pt x="184514" y="979170"/>
                    <a:pt x="188650" y="1015816"/>
                  </a:cubicBezTo>
                  <a:cubicBezTo>
                    <a:pt x="192786" y="1052461"/>
                    <a:pt x="203094" y="1138980"/>
                    <a:pt x="218334" y="1209062"/>
                  </a:cubicBezTo>
                  <a:cubicBezTo>
                    <a:pt x="233574" y="1279143"/>
                    <a:pt x="257326" y="1369042"/>
                    <a:pt x="280088" y="1436305"/>
                  </a:cubicBezTo>
                  <a:lnTo>
                    <a:pt x="304260" y="1502459"/>
                  </a:lnTo>
                  <a:cubicBezTo>
                    <a:pt x="260650" y="1533924"/>
                    <a:pt x="179823" y="1549509"/>
                    <a:pt x="137848" y="1562433"/>
                  </a:cubicBezTo>
                  <a:cubicBezTo>
                    <a:pt x="94048" y="1447986"/>
                    <a:pt x="57784" y="1336294"/>
                    <a:pt x="34828" y="1217009"/>
                  </a:cubicBezTo>
                  <a:cubicBezTo>
                    <a:pt x="11872" y="1097723"/>
                    <a:pt x="-1354" y="978160"/>
                    <a:pt x="110" y="846721"/>
                  </a:cubicBezTo>
                  <a:cubicBezTo>
                    <a:pt x="1573" y="715281"/>
                    <a:pt x="37805" y="531484"/>
                    <a:pt x="66045" y="416187"/>
                  </a:cubicBezTo>
                  <a:cubicBezTo>
                    <a:pt x="94284" y="300891"/>
                    <a:pt x="137120" y="222379"/>
                    <a:pt x="169546" y="154941"/>
                  </a:cubicBezTo>
                  <a:lnTo>
                    <a:pt x="173496" y="147290"/>
                  </a:lnTo>
                  <a:lnTo>
                    <a:pt x="392146" y="0"/>
                  </a:lnTo>
                  <a:lnTo>
                    <a:pt x="395213" y="6613"/>
                  </a:lnTo>
                  <a:cubicBezTo>
                    <a:pt x="405367" y="35962"/>
                    <a:pt x="412547" y="65767"/>
                    <a:pt x="419085" y="99324"/>
                  </a:cubicBezTo>
                  <a:cubicBezTo>
                    <a:pt x="429656" y="179556"/>
                    <a:pt x="429822" y="217988"/>
                    <a:pt x="415171" y="289693"/>
                  </a:cubicBezTo>
                  <a:cubicBezTo>
                    <a:pt x="400236" y="362791"/>
                    <a:pt x="333749" y="435892"/>
                    <a:pt x="317738" y="469981"/>
                  </a:cubicBezTo>
                  <a:cubicBezTo>
                    <a:pt x="301725" y="504069"/>
                    <a:pt x="280478" y="511864"/>
                    <a:pt x="319099" y="494224"/>
                  </a:cubicBezTo>
                  <a:cubicBezTo>
                    <a:pt x="357721" y="476583"/>
                    <a:pt x="465925" y="396096"/>
                    <a:pt x="549469" y="364136"/>
                  </a:cubicBezTo>
                  <a:cubicBezTo>
                    <a:pt x="633012" y="332178"/>
                    <a:pt x="795648" y="300174"/>
                    <a:pt x="820362" y="302471"/>
                  </a:cubicBezTo>
                  <a:cubicBezTo>
                    <a:pt x="823451" y="302759"/>
                    <a:pt x="825727" y="304120"/>
                    <a:pt x="827294" y="306372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2BC22BA-8F47-E388-3A6E-10344F109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6006">
              <a:off x="903928" y="6361186"/>
              <a:ext cx="1197823" cy="507854"/>
            </a:xfrm>
            <a:custGeom>
              <a:avLst/>
              <a:gdLst>
                <a:gd name="connsiteX0" fmla="*/ 1197823 w 1197823"/>
                <a:gd name="connsiteY0" fmla="*/ 320002 h 507854"/>
                <a:gd name="connsiteX1" fmla="*/ 1146815 w 1197823"/>
                <a:gd name="connsiteY1" fmla="*/ 507714 h 507854"/>
                <a:gd name="connsiteX2" fmla="*/ 500781 w 1197823"/>
                <a:gd name="connsiteY2" fmla="*/ 417342 h 507854"/>
                <a:gd name="connsiteX3" fmla="*/ 401064 w 1197823"/>
                <a:gd name="connsiteY3" fmla="*/ 399665 h 507854"/>
                <a:gd name="connsiteX4" fmla="*/ 0 w 1197823"/>
                <a:gd name="connsiteY4" fmla="*/ 0 h 507854"/>
                <a:gd name="connsiteX5" fmla="*/ 19174 w 1197823"/>
                <a:gd name="connsiteY5" fmla="*/ 5140 h 507854"/>
                <a:gd name="connsiteX6" fmla="*/ 1197823 w 1197823"/>
                <a:gd name="connsiteY6" fmla="*/ 320002 h 50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7823" h="507854">
                  <a:moveTo>
                    <a:pt x="1197823" y="320002"/>
                  </a:moveTo>
                  <a:cubicBezTo>
                    <a:pt x="1193973" y="356664"/>
                    <a:pt x="1160205" y="513197"/>
                    <a:pt x="1146815" y="507714"/>
                  </a:cubicBezTo>
                  <a:cubicBezTo>
                    <a:pt x="1033870" y="504638"/>
                    <a:pt x="771591" y="464052"/>
                    <a:pt x="500781" y="417342"/>
                  </a:cubicBezTo>
                  <a:lnTo>
                    <a:pt x="401064" y="399665"/>
                  </a:lnTo>
                  <a:lnTo>
                    <a:pt x="0" y="0"/>
                  </a:lnTo>
                  <a:lnTo>
                    <a:pt x="19174" y="5140"/>
                  </a:lnTo>
                  <a:cubicBezTo>
                    <a:pt x="412057" y="110094"/>
                    <a:pt x="1160172" y="296103"/>
                    <a:pt x="1197823" y="320002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A5F2CA7-D8B5-C660-92A7-E1C4DE075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55756" y="6265578"/>
              <a:ext cx="351312" cy="354664"/>
              <a:chOff x="9571360" y="4439737"/>
              <a:chExt cx="351312" cy="354664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1ACD955-4AE9-79E0-8713-9F6AE8997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571360" y="4439737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DB7FEAB-13E5-7AB2-D5FD-4FE296FBEA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571360" y="4439737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1" name="Picture 20" descr="A 3d person with a question mark&#10;&#10;Description automatically generated">
            <a:extLst>
              <a:ext uri="{FF2B5EF4-FFF2-40B4-BE49-F238E27FC236}">
                <a16:creationId xmlns:a16="http://schemas.microsoft.com/office/drawing/2014/main" id="{0C11E82C-E60E-8E04-CF03-A5CA58BC2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2916"/>
          <a:stretch/>
        </p:blipFill>
        <p:spPr>
          <a:xfrm>
            <a:off x="6804288" y="944165"/>
            <a:ext cx="4666485" cy="4955382"/>
          </a:xfrm>
          <a:prstGeom prst="rect">
            <a:avLst/>
          </a:prstGeom>
        </p:spPr>
      </p:pic>
      <p:pic>
        <p:nvPicPr>
          <p:cNvPr id="29" name="Graphic 28" descr="Computer">
            <a:extLst>
              <a:ext uri="{FF2B5EF4-FFF2-40B4-BE49-F238E27FC236}">
                <a16:creationId xmlns:a16="http://schemas.microsoft.com/office/drawing/2014/main" id="{6D47960C-78B5-A7CF-6A36-A9461091F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4623" y="3932700"/>
            <a:ext cx="2895583" cy="25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DED6-7F48-808F-E363-840260AA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020" y="1875513"/>
            <a:ext cx="8236611" cy="25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But on the condition that this relationship is </a:t>
            </a:r>
            <a:r>
              <a:rPr lang="en-US" sz="6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</a:t>
            </a:r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!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80B352-C5DE-732C-C35F-6BAF9615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57185">
            <a:off x="11549700" y="324746"/>
            <a:ext cx="393166" cy="375176"/>
          </a:xfrm>
          <a:custGeom>
            <a:avLst/>
            <a:gdLst>
              <a:gd name="connsiteX0" fmla="*/ 845218 w 2601267"/>
              <a:gd name="connsiteY0" fmla="*/ 6508 h 3247197"/>
              <a:gd name="connsiteX1" fmla="*/ 666313 w 2601267"/>
              <a:gd name="connsiteY1" fmla="*/ 158908 h 3247197"/>
              <a:gd name="connsiteX2" fmla="*/ 778957 w 2601267"/>
              <a:gd name="connsiteY2" fmla="*/ 3213534 h 3247197"/>
              <a:gd name="connsiteX3" fmla="*/ 1415061 w 2601267"/>
              <a:gd name="connsiteY3" fmla="*/ 3240039 h 3247197"/>
              <a:gd name="connsiteX4" fmla="*/ 1965026 w 2601267"/>
              <a:gd name="connsiteY4" fmla="*/ 2994874 h 3247197"/>
              <a:gd name="connsiteX5" fmla="*/ 2521618 w 2601267"/>
              <a:gd name="connsiteY5" fmla="*/ 2179865 h 3247197"/>
              <a:gd name="connsiteX6" fmla="*/ 2601131 w 2601267"/>
              <a:gd name="connsiteY6" fmla="*/ 1722665 h 3247197"/>
              <a:gd name="connsiteX7" fmla="*/ 2501739 w 2601267"/>
              <a:gd name="connsiteY7" fmla="*/ 1238960 h 3247197"/>
              <a:gd name="connsiteX8" fmla="*/ 2276452 w 2601267"/>
              <a:gd name="connsiteY8" fmla="*/ 801639 h 3247197"/>
              <a:gd name="connsiteX9" fmla="*/ 1627096 w 2601267"/>
              <a:gd name="connsiteY9" fmla="*/ 198665 h 3247197"/>
              <a:gd name="connsiteX10" fmla="*/ 1415061 w 2601267"/>
              <a:gd name="connsiteY10" fmla="*/ 132404 h 3247197"/>
              <a:gd name="connsiteX11" fmla="*/ 1189774 w 2601267"/>
              <a:gd name="connsiteY11" fmla="*/ 79395 h 3247197"/>
              <a:gd name="connsiteX12" fmla="*/ 1024122 w 2601267"/>
              <a:gd name="connsiteY12" fmla="*/ 46265 h 3247197"/>
              <a:gd name="connsiteX13" fmla="*/ 878348 w 2601267"/>
              <a:gd name="connsiteY13" fmla="*/ 52891 h 3247197"/>
              <a:gd name="connsiteX14" fmla="*/ 818713 w 2601267"/>
              <a:gd name="connsiteY14" fmla="*/ 26387 h 3247197"/>
              <a:gd name="connsiteX15" fmla="*/ 845218 w 2601267"/>
              <a:gd name="connsiteY15" fmla="*/ 6508 h 3247197"/>
              <a:gd name="connsiteX0" fmla="*/ 1205667 w 2961716"/>
              <a:gd name="connsiteY0" fmla="*/ 75319 h 3445468"/>
              <a:gd name="connsiteX1" fmla="*/ 72605 w 2961716"/>
              <a:gd name="connsiteY1" fmla="*/ 1175249 h 3445468"/>
              <a:gd name="connsiteX2" fmla="*/ 1139406 w 2961716"/>
              <a:gd name="connsiteY2" fmla="*/ 3282345 h 3445468"/>
              <a:gd name="connsiteX3" fmla="*/ 1775510 w 2961716"/>
              <a:gd name="connsiteY3" fmla="*/ 3308850 h 3445468"/>
              <a:gd name="connsiteX4" fmla="*/ 2325475 w 2961716"/>
              <a:gd name="connsiteY4" fmla="*/ 3063685 h 3445468"/>
              <a:gd name="connsiteX5" fmla="*/ 2882067 w 2961716"/>
              <a:gd name="connsiteY5" fmla="*/ 2248676 h 3445468"/>
              <a:gd name="connsiteX6" fmla="*/ 2961580 w 2961716"/>
              <a:gd name="connsiteY6" fmla="*/ 1791476 h 3445468"/>
              <a:gd name="connsiteX7" fmla="*/ 2862188 w 2961716"/>
              <a:gd name="connsiteY7" fmla="*/ 1307771 h 3445468"/>
              <a:gd name="connsiteX8" fmla="*/ 2636901 w 2961716"/>
              <a:gd name="connsiteY8" fmla="*/ 870450 h 3445468"/>
              <a:gd name="connsiteX9" fmla="*/ 1987545 w 2961716"/>
              <a:gd name="connsiteY9" fmla="*/ 267476 h 3445468"/>
              <a:gd name="connsiteX10" fmla="*/ 1775510 w 2961716"/>
              <a:gd name="connsiteY10" fmla="*/ 201215 h 3445468"/>
              <a:gd name="connsiteX11" fmla="*/ 1550223 w 2961716"/>
              <a:gd name="connsiteY11" fmla="*/ 148206 h 3445468"/>
              <a:gd name="connsiteX12" fmla="*/ 1384571 w 2961716"/>
              <a:gd name="connsiteY12" fmla="*/ 115076 h 3445468"/>
              <a:gd name="connsiteX13" fmla="*/ 1238797 w 2961716"/>
              <a:gd name="connsiteY13" fmla="*/ 121702 h 3445468"/>
              <a:gd name="connsiteX14" fmla="*/ 1179162 w 2961716"/>
              <a:gd name="connsiteY14" fmla="*/ 95198 h 3445468"/>
              <a:gd name="connsiteX15" fmla="*/ 1205667 w 2961716"/>
              <a:gd name="connsiteY15" fmla="*/ 75319 h 3445468"/>
              <a:gd name="connsiteX0" fmla="*/ 1237442 w 2993491"/>
              <a:gd name="connsiteY0" fmla="*/ 75319 h 3308850"/>
              <a:gd name="connsiteX1" fmla="*/ 104380 w 2993491"/>
              <a:gd name="connsiteY1" fmla="*/ 1175249 h 3308850"/>
              <a:gd name="connsiteX2" fmla="*/ 243528 w 2993491"/>
              <a:gd name="connsiteY2" fmla="*/ 2878153 h 3308850"/>
              <a:gd name="connsiteX3" fmla="*/ 1807285 w 2993491"/>
              <a:gd name="connsiteY3" fmla="*/ 3308850 h 3308850"/>
              <a:gd name="connsiteX4" fmla="*/ 2357250 w 2993491"/>
              <a:gd name="connsiteY4" fmla="*/ 3063685 h 3308850"/>
              <a:gd name="connsiteX5" fmla="*/ 2913842 w 2993491"/>
              <a:gd name="connsiteY5" fmla="*/ 2248676 h 3308850"/>
              <a:gd name="connsiteX6" fmla="*/ 2993355 w 2993491"/>
              <a:gd name="connsiteY6" fmla="*/ 1791476 h 3308850"/>
              <a:gd name="connsiteX7" fmla="*/ 2893963 w 2993491"/>
              <a:gd name="connsiteY7" fmla="*/ 1307771 h 3308850"/>
              <a:gd name="connsiteX8" fmla="*/ 2668676 w 2993491"/>
              <a:gd name="connsiteY8" fmla="*/ 870450 h 3308850"/>
              <a:gd name="connsiteX9" fmla="*/ 2019320 w 2993491"/>
              <a:gd name="connsiteY9" fmla="*/ 267476 h 3308850"/>
              <a:gd name="connsiteX10" fmla="*/ 1807285 w 2993491"/>
              <a:gd name="connsiteY10" fmla="*/ 201215 h 3308850"/>
              <a:gd name="connsiteX11" fmla="*/ 1581998 w 2993491"/>
              <a:gd name="connsiteY11" fmla="*/ 148206 h 3308850"/>
              <a:gd name="connsiteX12" fmla="*/ 1416346 w 2993491"/>
              <a:gd name="connsiteY12" fmla="*/ 115076 h 3308850"/>
              <a:gd name="connsiteX13" fmla="*/ 1270572 w 2993491"/>
              <a:gd name="connsiteY13" fmla="*/ 121702 h 3308850"/>
              <a:gd name="connsiteX14" fmla="*/ 1210937 w 2993491"/>
              <a:gd name="connsiteY14" fmla="*/ 95198 h 3308850"/>
              <a:gd name="connsiteX15" fmla="*/ 1237442 w 2993491"/>
              <a:gd name="connsiteY15" fmla="*/ 75319 h 3308850"/>
              <a:gd name="connsiteX0" fmla="*/ 1209047 w 2991601"/>
              <a:gd name="connsiteY0" fmla="*/ 0 h 3213652"/>
              <a:gd name="connsiteX1" fmla="*/ 102490 w 2991601"/>
              <a:gd name="connsiteY1" fmla="*/ 1080051 h 3213652"/>
              <a:gd name="connsiteX2" fmla="*/ 241638 w 2991601"/>
              <a:gd name="connsiteY2" fmla="*/ 2782955 h 3213652"/>
              <a:gd name="connsiteX3" fmla="*/ 1805395 w 2991601"/>
              <a:gd name="connsiteY3" fmla="*/ 3213652 h 3213652"/>
              <a:gd name="connsiteX4" fmla="*/ 2355360 w 2991601"/>
              <a:gd name="connsiteY4" fmla="*/ 2968487 h 3213652"/>
              <a:gd name="connsiteX5" fmla="*/ 2911952 w 2991601"/>
              <a:gd name="connsiteY5" fmla="*/ 2153478 h 3213652"/>
              <a:gd name="connsiteX6" fmla="*/ 2991465 w 2991601"/>
              <a:gd name="connsiteY6" fmla="*/ 1696278 h 3213652"/>
              <a:gd name="connsiteX7" fmla="*/ 2892073 w 2991601"/>
              <a:gd name="connsiteY7" fmla="*/ 1212573 h 3213652"/>
              <a:gd name="connsiteX8" fmla="*/ 2666786 w 2991601"/>
              <a:gd name="connsiteY8" fmla="*/ 775252 h 3213652"/>
              <a:gd name="connsiteX9" fmla="*/ 2017430 w 2991601"/>
              <a:gd name="connsiteY9" fmla="*/ 172278 h 3213652"/>
              <a:gd name="connsiteX10" fmla="*/ 1805395 w 2991601"/>
              <a:gd name="connsiteY10" fmla="*/ 106017 h 3213652"/>
              <a:gd name="connsiteX11" fmla="*/ 1580108 w 2991601"/>
              <a:gd name="connsiteY11" fmla="*/ 53008 h 3213652"/>
              <a:gd name="connsiteX12" fmla="*/ 1414456 w 2991601"/>
              <a:gd name="connsiteY12" fmla="*/ 19878 h 3213652"/>
              <a:gd name="connsiteX13" fmla="*/ 1268682 w 2991601"/>
              <a:gd name="connsiteY13" fmla="*/ 26504 h 3213652"/>
              <a:gd name="connsiteX14" fmla="*/ 1209047 w 2991601"/>
              <a:gd name="connsiteY14" fmla="*/ 0 h 3213652"/>
              <a:gd name="connsiteX0" fmla="*/ 564076 w 2949603"/>
              <a:gd name="connsiteY0" fmla="*/ 153160 h 3201160"/>
              <a:gd name="connsiteX1" fmla="*/ 60492 w 2949603"/>
              <a:gd name="connsiteY1" fmla="*/ 1067559 h 3201160"/>
              <a:gd name="connsiteX2" fmla="*/ 199640 w 2949603"/>
              <a:gd name="connsiteY2" fmla="*/ 2770463 h 3201160"/>
              <a:gd name="connsiteX3" fmla="*/ 1763397 w 2949603"/>
              <a:gd name="connsiteY3" fmla="*/ 3201160 h 3201160"/>
              <a:gd name="connsiteX4" fmla="*/ 2313362 w 2949603"/>
              <a:gd name="connsiteY4" fmla="*/ 2955995 h 3201160"/>
              <a:gd name="connsiteX5" fmla="*/ 2869954 w 2949603"/>
              <a:gd name="connsiteY5" fmla="*/ 2140986 h 3201160"/>
              <a:gd name="connsiteX6" fmla="*/ 2949467 w 2949603"/>
              <a:gd name="connsiteY6" fmla="*/ 1683786 h 3201160"/>
              <a:gd name="connsiteX7" fmla="*/ 2850075 w 2949603"/>
              <a:gd name="connsiteY7" fmla="*/ 1200081 h 3201160"/>
              <a:gd name="connsiteX8" fmla="*/ 2624788 w 2949603"/>
              <a:gd name="connsiteY8" fmla="*/ 762760 h 3201160"/>
              <a:gd name="connsiteX9" fmla="*/ 1975432 w 2949603"/>
              <a:gd name="connsiteY9" fmla="*/ 159786 h 3201160"/>
              <a:gd name="connsiteX10" fmla="*/ 1763397 w 2949603"/>
              <a:gd name="connsiteY10" fmla="*/ 93525 h 3201160"/>
              <a:gd name="connsiteX11" fmla="*/ 1538110 w 2949603"/>
              <a:gd name="connsiteY11" fmla="*/ 40516 h 3201160"/>
              <a:gd name="connsiteX12" fmla="*/ 1372458 w 2949603"/>
              <a:gd name="connsiteY12" fmla="*/ 7386 h 3201160"/>
              <a:gd name="connsiteX13" fmla="*/ 1226684 w 2949603"/>
              <a:gd name="connsiteY13" fmla="*/ 14012 h 3201160"/>
              <a:gd name="connsiteX14" fmla="*/ 564076 w 2949603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624788 w 2949538"/>
              <a:gd name="connsiteY8" fmla="*/ 762760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595248 w 2949538"/>
              <a:gd name="connsiteY8" fmla="*/ 653943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44905 h 3192905"/>
              <a:gd name="connsiteX1" fmla="*/ 60492 w 2949538"/>
              <a:gd name="connsiteY1" fmla="*/ 1059304 h 3192905"/>
              <a:gd name="connsiteX2" fmla="*/ 199640 w 2949538"/>
              <a:gd name="connsiteY2" fmla="*/ 2762208 h 3192905"/>
              <a:gd name="connsiteX3" fmla="*/ 1763397 w 2949538"/>
              <a:gd name="connsiteY3" fmla="*/ 3192905 h 3192905"/>
              <a:gd name="connsiteX4" fmla="*/ 2313362 w 2949538"/>
              <a:gd name="connsiteY4" fmla="*/ 2947740 h 3192905"/>
              <a:gd name="connsiteX5" fmla="*/ 2869954 w 2949538"/>
              <a:gd name="connsiteY5" fmla="*/ 2132731 h 3192905"/>
              <a:gd name="connsiteX6" fmla="*/ 2949467 w 2949538"/>
              <a:gd name="connsiteY6" fmla="*/ 1675531 h 3192905"/>
              <a:gd name="connsiteX7" fmla="*/ 2855983 w 2949538"/>
              <a:gd name="connsiteY7" fmla="*/ 1076963 h 3192905"/>
              <a:gd name="connsiteX8" fmla="*/ 2595248 w 2949538"/>
              <a:gd name="connsiteY8" fmla="*/ 645688 h 3192905"/>
              <a:gd name="connsiteX9" fmla="*/ 1975432 w 2949538"/>
              <a:gd name="connsiteY9" fmla="*/ 151531 h 3192905"/>
              <a:gd name="connsiteX10" fmla="*/ 1763397 w 2949538"/>
              <a:gd name="connsiteY10" fmla="*/ 85270 h 3192905"/>
              <a:gd name="connsiteX11" fmla="*/ 1538110 w 2949538"/>
              <a:gd name="connsiteY11" fmla="*/ 32261 h 3192905"/>
              <a:gd name="connsiteX12" fmla="*/ 1226684 w 2949538"/>
              <a:gd name="connsiteY12" fmla="*/ 5757 h 3192905"/>
              <a:gd name="connsiteX13" fmla="*/ 564076 w 2949538"/>
              <a:gd name="connsiteY13" fmla="*/ 144905 h 3192905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678882 w 3064344"/>
              <a:gd name="connsiteY0" fmla="*/ 146377 h 3194377"/>
              <a:gd name="connsiteX1" fmla="*/ 23660 w 3064344"/>
              <a:gd name="connsiteY1" fmla="*/ 1451714 h 3194377"/>
              <a:gd name="connsiteX2" fmla="*/ 314446 w 3064344"/>
              <a:gd name="connsiteY2" fmla="*/ 2763680 h 3194377"/>
              <a:gd name="connsiteX3" fmla="*/ 1878203 w 3064344"/>
              <a:gd name="connsiteY3" fmla="*/ 3194377 h 3194377"/>
              <a:gd name="connsiteX4" fmla="*/ 2428168 w 3064344"/>
              <a:gd name="connsiteY4" fmla="*/ 2949212 h 3194377"/>
              <a:gd name="connsiteX5" fmla="*/ 2984760 w 3064344"/>
              <a:gd name="connsiteY5" fmla="*/ 2134203 h 3194377"/>
              <a:gd name="connsiteX6" fmla="*/ 3064273 w 3064344"/>
              <a:gd name="connsiteY6" fmla="*/ 1677003 h 3194377"/>
              <a:gd name="connsiteX7" fmla="*/ 2970789 w 3064344"/>
              <a:gd name="connsiteY7" fmla="*/ 1078435 h 3194377"/>
              <a:gd name="connsiteX8" fmla="*/ 2710054 w 3064344"/>
              <a:gd name="connsiteY8" fmla="*/ 647160 h 3194377"/>
              <a:gd name="connsiteX9" fmla="*/ 2090238 w 3064344"/>
              <a:gd name="connsiteY9" fmla="*/ 153003 h 3194377"/>
              <a:gd name="connsiteX10" fmla="*/ 1652916 w 3064344"/>
              <a:gd name="connsiteY10" fmla="*/ 33733 h 3194377"/>
              <a:gd name="connsiteX11" fmla="*/ 1341490 w 3064344"/>
              <a:gd name="connsiteY11" fmla="*/ 7229 h 3194377"/>
              <a:gd name="connsiteX12" fmla="*/ 678882 w 3064344"/>
              <a:gd name="connsiteY12" fmla="*/ 146377 h 3194377"/>
              <a:gd name="connsiteX0" fmla="*/ 655721 w 3041183"/>
              <a:gd name="connsiteY0" fmla="*/ 146377 h 3194377"/>
              <a:gd name="connsiteX1" fmla="*/ 499 w 3041183"/>
              <a:gd name="connsiteY1" fmla="*/ 1451714 h 3194377"/>
              <a:gd name="connsiteX2" fmla="*/ 291285 w 3041183"/>
              <a:gd name="connsiteY2" fmla="*/ 2763680 h 3194377"/>
              <a:gd name="connsiteX3" fmla="*/ 1855042 w 3041183"/>
              <a:gd name="connsiteY3" fmla="*/ 3194377 h 3194377"/>
              <a:gd name="connsiteX4" fmla="*/ 2405007 w 3041183"/>
              <a:gd name="connsiteY4" fmla="*/ 2949212 h 3194377"/>
              <a:gd name="connsiteX5" fmla="*/ 2961599 w 3041183"/>
              <a:gd name="connsiteY5" fmla="*/ 2134203 h 3194377"/>
              <a:gd name="connsiteX6" fmla="*/ 3041112 w 3041183"/>
              <a:gd name="connsiteY6" fmla="*/ 1677003 h 3194377"/>
              <a:gd name="connsiteX7" fmla="*/ 2947628 w 3041183"/>
              <a:gd name="connsiteY7" fmla="*/ 1078435 h 3194377"/>
              <a:gd name="connsiteX8" fmla="*/ 2686893 w 3041183"/>
              <a:gd name="connsiteY8" fmla="*/ 647160 h 3194377"/>
              <a:gd name="connsiteX9" fmla="*/ 2067077 w 3041183"/>
              <a:gd name="connsiteY9" fmla="*/ 153003 h 3194377"/>
              <a:gd name="connsiteX10" fmla="*/ 1629755 w 3041183"/>
              <a:gd name="connsiteY10" fmla="*/ 33733 h 3194377"/>
              <a:gd name="connsiteX11" fmla="*/ 1318329 w 3041183"/>
              <a:gd name="connsiteY11" fmla="*/ 7229 h 3194377"/>
              <a:gd name="connsiteX12" fmla="*/ 655721 w 3041183"/>
              <a:gd name="connsiteY12" fmla="*/ 146377 h 3194377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896817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09741"/>
              <a:gd name="connsiteX1" fmla="*/ 498 w 3041182"/>
              <a:gd name="connsiteY1" fmla="*/ 1451714 h 3109741"/>
              <a:gd name="connsiteX2" fmla="*/ 291284 w 3041182"/>
              <a:gd name="connsiteY2" fmla="*/ 2763680 h 3109741"/>
              <a:gd name="connsiteX3" fmla="*/ 1518287 w 3041182"/>
              <a:gd name="connsiteY3" fmla="*/ 3109741 h 3109741"/>
              <a:gd name="connsiteX4" fmla="*/ 2405006 w 3041182"/>
              <a:gd name="connsiteY4" fmla="*/ 2896817 h 3109741"/>
              <a:gd name="connsiteX5" fmla="*/ 2961598 w 3041182"/>
              <a:gd name="connsiteY5" fmla="*/ 2134203 h 3109741"/>
              <a:gd name="connsiteX6" fmla="*/ 3041111 w 3041182"/>
              <a:gd name="connsiteY6" fmla="*/ 1677003 h 3109741"/>
              <a:gd name="connsiteX7" fmla="*/ 2947627 w 3041182"/>
              <a:gd name="connsiteY7" fmla="*/ 1078435 h 3109741"/>
              <a:gd name="connsiteX8" fmla="*/ 2686892 w 3041182"/>
              <a:gd name="connsiteY8" fmla="*/ 647160 h 3109741"/>
              <a:gd name="connsiteX9" fmla="*/ 2067076 w 3041182"/>
              <a:gd name="connsiteY9" fmla="*/ 153003 h 3109741"/>
              <a:gd name="connsiteX10" fmla="*/ 1629754 w 3041182"/>
              <a:gd name="connsiteY10" fmla="*/ 33733 h 3109741"/>
              <a:gd name="connsiteX11" fmla="*/ 1318328 w 3041182"/>
              <a:gd name="connsiteY11" fmla="*/ 7229 h 3109741"/>
              <a:gd name="connsiteX12" fmla="*/ 655720 w 3041182"/>
              <a:gd name="connsiteY12" fmla="*/ 146377 h 3109741"/>
              <a:gd name="connsiteX0" fmla="*/ 683078 w 3068540"/>
              <a:gd name="connsiteY0" fmla="*/ 146377 h 3109741"/>
              <a:gd name="connsiteX1" fmla="*/ 27856 w 3068540"/>
              <a:gd name="connsiteY1" fmla="*/ 1451714 h 3109741"/>
              <a:gd name="connsiteX2" fmla="*/ 265470 w 3068540"/>
              <a:gd name="connsiteY2" fmla="*/ 2550075 h 3109741"/>
              <a:gd name="connsiteX3" fmla="*/ 1545645 w 3068540"/>
              <a:gd name="connsiteY3" fmla="*/ 3109741 h 3109741"/>
              <a:gd name="connsiteX4" fmla="*/ 2432364 w 3068540"/>
              <a:gd name="connsiteY4" fmla="*/ 2896817 h 3109741"/>
              <a:gd name="connsiteX5" fmla="*/ 2988956 w 3068540"/>
              <a:gd name="connsiteY5" fmla="*/ 2134203 h 3109741"/>
              <a:gd name="connsiteX6" fmla="*/ 3068469 w 3068540"/>
              <a:gd name="connsiteY6" fmla="*/ 1677003 h 3109741"/>
              <a:gd name="connsiteX7" fmla="*/ 2974985 w 3068540"/>
              <a:gd name="connsiteY7" fmla="*/ 1078435 h 3109741"/>
              <a:gd name="connsiteX8" fmla="*/ 2714250 w 3068540"/>
              <a:gd name="connsiteY8" fmla="*/ 647160 h 3109741"/>
              <a:gd name="connsiteX9" fmla="*/ 2094434 w 3068540"/>
              <a:gd name="connsiteY9" fmla="*/ 153003 h 3109741"/>
              <a:gd name="connsiteX10" fmla="*/ 1657112 w 3068540"/>
              <a:gd name="connsiteY10" fmla="*/ 33733 h 3109741"/>
              <a:gd name="connsiteX11" fmla="*/ 1345686 w 3068540"/>
              <a:gd name="connsiteY11" fmla="*/ 7229 h 3109741"/>
              <a:gd name="connsiteX12" fmla="*/ 683078 w 3068540"/>
              <a:gd name="connsiteY12" fmla="*/ 146377 h 3109741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3148 h 3108956"/>
              <a:gd name="connsiteX1" fmla="*/ 27856 w 3068540"/>
              <a:gd name="connsiteY1" fmla="*/ 1448485 h 3108956"/>
              <a:gd name="connsiteX2" fmla="*/ 265470 w 3068540"/>
              <a:gd name="connsiteY2" fmla="*/ 2546846 h 3108956"/>
              <a:gd name="connsiteX3" fmla="*/ 1545645 w 3068540"/>
              <a:gd name="connsiteY3" fmla="*/ 3106512 h 3108956"/>
              <a:gd name="connsiteX4" fmla="*/ 2432364 w 3068540"/>
              <a:gd name="connsiteY4" fmla="*/ 2893588 h 3108956"/>
              <a:gd name="connsiteX5" fmla="*/ 2988956 w 3068540"/>
              <a:gd name="connsiteY5" fmla="*/ 2130974 h 3108956"/>
              <a:gd name="connsiteX6" fmla="*/ 3068469 w 3068540"/>
              <a:gd name="connsiteY6" fmla="*/ 1673774 h 3108956"/>
              <a:gd name="connsiteX7" fmla="*/ 2974985 w 3068540"/>
              <a:gd name="connsiteY7" fmla="*/ 1075206 h 3108956"/>
              <a:gd name="connsiteX8" fmla="*/ 2714250 w 3068540"/>
              <a:gd name="connsiteY8" fmla="*/ 643931 h 3108956"/>
              <a:gd name="connsiteX9" fmla="*/ 2094434 w 3068540"/>
              <a:gd name="connsiteY9" fmla="*/ 149774 h 3108956"/>
              <a:gd name="connsiteX10" fmla="*/ 1345686 w 3068540"/>
              <a:gd name="connsiteY10" fmla="*/ 4000 h 3108956"/>
              <a:gd name="connsiteX11" fmla="*/ 683078 w 3068540"/>
              <a:gd name="connsiteY11" fmla="*/ 143148 h 3108956"/>
              <a:gd name="connsiteX0" fmla="*/ 683078 w 3082038"/>
              <a:gd name="connsiteY0" fmla="*/ 143148 h 3108956"/>
              <a:gd name="connsiteX1" fmla="*/ 27856 w 3082038"/>
              <a:gd name="connsiteY1" fmla="*/ 1448485 h 3108956"/>
              <a:gd name="connsiteX2" fmla="*/ 265470 w 3082038"/>
              <a:gd name="connsiteY2" fmla="*/ 2546846 h 3108956"/>
              <a:gd name="connsiteX3" fmla="*/ 1545645 w 3082038"/>
              <a:gd name="connsiteY3" fmla="*/ 3106512 h 3108956"/>
              <a:gd name="connsiteX4" fmla="*/ 2432364 w 3082038"/>
              <a:gd name="connsiteY4" fmla="*/ 2893588 h 3108956"/>
              <a:gd name="connsiteX5" fmla="*/ 2988956 w 3082038"/>
              <a:gd name="connsiteY5" fmla="*/ 2130974 h 3108956"/>
              <a:gd name="connsiteX6" fmla="*/ 3068469 w 3082038"/>
              <a:gd name="connsiteY6" fmla="*/ 1673774 h 3108956"/>
              <a:gd name="connsiteX7" fmla="*/ 2974985 w 3082038"/>
              <a:gd name="connsiteY7" fmla="*/ 1075206 h 3108956"/>
              <a:gd name="connsiteX8" fmla="*/ 2094434 w 3082038"/>
              <a:gd name="connsiteY8" fmla="*/ 149774 h 3108956"/>
              <a:gd name="connsiteX9" fmla="*/ 1345686 w 3082038"/>
              <a:gd name="connsiteY9" fmla="*/ 4000 h 3108956"/>
              <a:gd name="connsiteX10" fmla="*/ 683078 w 3082038"/>
              <a:gd name="connsiteY10" fmla="*/ 143148 h 3108956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2988956 w 3082038"/>
              <a:gd name="connsiteY5" fmla="*/ 2125306 h 3103288"/>
              <a:gd name="connsiteX6" fmla="*/ 3068469 w 3082038"/>
              <a:gd name="connsiteY6" fmla="*/ 1668106 h 3103288"/>
              <a:gd name="connsiteX7" fmla="*/ 2974985 w 3082038"/>
              <a:gd name="connsiteY7" fmla="*/ 1069538 h 3103288"/>
              <a:gd name="connsiteX8" fmla="*/ 2094434 w 3082038"/>
              <a:gd name="connsiteY8" fmla="*/ 144106 h 3103288"/>
              <a:gd name="connsiteX9" fmla="*/ 683078 w 3082038"/>
              <a:gd name="connsiteY9" fmla="*/ 137480 h 3103288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3068469 w 3082038"/>
              <a:gd name="connsiteY5" fmla="*/ 1668106 h 3103288"/>
              <a:gd name="connsiteX6" fmla="*/ 2974985 w 3082038"/>
              <a:gd name="connsiteY6" fmla="*/ 1069538 h 3103288"/>
              <a:gd name="connsiteX7" fmla="*/ 2094434 w 3082038"/>
              <a:gd name="connsiteY7" fmla="*/ 144106 h 3103288"/>
              <a:gd name="connsiteX8" fmla="*/ 683078 w 3082038"/>
              <a:gd name="connsiteY8" fmla="*/ 137480 h 3103288"/>
              <a:gd name="connsiteX0" fmla="*/ 683078 w 2980867"/>
              <a:gd name="connsiteY0" fmla="*/ 137480 h 3121480"/>
              <a:gd name="connsiteX1" fmla="*/ 27856 w 2980867"/>
              <a:gd name="connsiteY1" fmla="*/ 1442817 h 3121480"/>
              <a:gd name="connsiteX2" fmla="*/ 265470 w 2980867"/>
              <a:gd name="connsiteY2" fmla="*/ 2541178 h 3121480"/>
              <a:gd name="connsiteX3" fmla="*/ 1545645 w 2980867"/>
              <a:gd name="connsiteY3" fmla="*/ 3100844 h 3121480"/>
              <a:gd name="connsiteX4" fmla="*/ 2432364 w 2980867"/>
              <a:gd name="connsiteY4" fmla="*/ 2887920 h 3121480"/>
              <a:gd name="connsiteX5" fmla="*/ 2974985 w 2980867"/>
              <a:gd name="connsiteY5" fmla="*/ 1069538 h 3121480"/>
              <a:gd name="connsiteX6" fmla="*/ 2094434 w 2980867"/>
              <a:gd name="connsiteY6" fmla="*/ 144106 h 3121480"/>
              <a:gd name="connsiteX7" fmla="*/ 683078 w 2980867"/>
              <a:gd name="connsiteY7" fmla="*/ 137480 h 3121480"/>
              <a:gd name="connsiteX0" fmla="*/ 683078 w 2992555"/>
              <a:gd name="connsiteY0" fmla="*/ 137480 h 3103288"/>
              <a:gd name="connsiteX1" fmla="*/ 27856 w 2992555"/>
              <a:gd name="connsiteY1" fmla="*/ 1442817 h 3103288"/>
              <a:gd name="connsiteX2" fmla="*/ 265470 w 2992555"/>
              <a:gd name="connsiteY2" fmla="*/ 2541178 h 3103288"/>
              <a:gd name="connsiteX3" fmla="*/ 1545645 w 2992555"/>
              <a:gd name="connsiteY3" fmla="*/ 3100844 h 3103288"/>
              <a:gd name="connsiteX4" fmla="*/ 2593572 w 2992555"/>
              <a:gd name="connsiteY4" fmla="*/ 2617316 h 3103288"/>
              <a:gd name="connsiteX5" fmla="*/ 2974985 w 2992555"/>
              <a:gd name="connsiteY5" fmla="*/ 1069538 h 3103288"/>
              <a:gd name="connsiteX6" fmla="*/ 2094434 w 2992555"/>
              <a:gd name="connsiteY6" fmla="*/ 144106 h 3103288"/>
              <a:gd name="connsiteX7" fmla="*/ 683078 w 2992555"/>
              <a:gd name="connsiteY7" fmla="*/ 137480 h 3103288"/>
              <a:gd name="connsiteX0" fmla="*/ 663919 w 2973396"/>
              <a:gd name="connsiteY0" fmla="*/ 130849 h 3096776"/>
              <a:gd name="connsiteX1" fmla="*/ 31428 w 2973396"/>
              <a:gd name="connsiteY1" fmla="*/ 1337983 h 3096776"/>
              <a:gd name="connsiteX2" fmla="*/ 246311 w 2973396"/>
              <a:gd name="connsiteY2" fmla="*/ 2534547 h 3096776"/>
              <a:gd name="connsiteX3" fmla="*/ 1526486 w 2973396"/>
              <a:gd name="connsiteY3" fmla="*/ 3094213 h 3096776"/>
              <a:gd name="connsiteX4" fmla="*/ 2574413 w 2973396"/>
              <a:gd name="connsiteY4" fmla="*/ 2610685 h 3096776"/>
              <a:gd name="connsiteX5" fmla="*/ 2955826 w 2973396"/>
              <a:gd name="connsiteY5" fmla="*/ 1062907 h 3096776"/>
              <a:gd name="connsiteX6" fmla="*/ 2075275 w 2973396"/>
              <a:gd name="connsiteY6" fmla="*/ 137475 h 3096776"/>
              <a:gd name="connsiteX7" fmla="*/ 663919 w 2973396"/>
              <a:gd name="connsiteY7" fmla="*/ 130849 h 3096776"/>
              <a:gd name="connsiteX0" fmla="*/ 458657 w 2768134"/>
              <a:gd name="connsiteY0" fmla="*/ 130849 h 3096776"/>
              <a:gd name="connsiteX1" fmla="*/ 41049 w 2768134"/>
              <a:gd name="connsiteY1" fmla="*/ 2534547 h 3096776"/>
              <a:gd name="connsiteX2" fmla="*/ 1321224 w 2768134"/>
              <a:gd name="connsiteY2" fmla="*/ 3094213 h 3096776"/>
              <a:gd name="connsiteX3" fmla="*/ 2369151 w 2768134"/>
              <a:gd name="connsiteY3" fmla="*/ 2610685 h 3096776"/>
              <a:gd name="connsiteX4" fmla="*/ 2750564 w 2768134"/>
              <a:gd name="connsiteY4" fmla="*/ 1062907 h 3096776"/>
              <a:gd name="connsiteX5" fmla="*/ 1870013 w 2768134"/>
              <a:gd name="connsiteY5" fmla="*/ 137475 h 3096776"/>
              <a:gd name="connsiteX6" fmla="*/ 458657 w 2768134"/>
              <a:gd name="connsiteY6" fmla="*/ 130849 h 3096776"/>
              <a:gd name="connsiteX0" fmla="*/ 675582 w 2985059"/>
              <a:gd name="connsiteY0" fmla="*/ 181114 h 3145530"/>
              <a:gd name="connsiteX1" fmla="*/ 27575 w 2985059"/>
              <a:gd name="connsiteY1" fmla="*/ 2111874 h 3145530"/>
              <a:gd name="connsiteX2" fmla="*/ 1538149 w 2985059"/>
              <a:gd name="connsiteY2" fmla="*/ 3144478 h 3145530"/>
              <a:gd name="connsiteX3" fmla="*/ 2586076 w 2985059"/>
              <a:gd name="connsiteY3" fmla="*/ 2660950 h 3145530"/>
              <a:gd name="connsiteX4" fmla="*/ 2967489 w 2985059"/>
              <a:gd name="connsiteY4" fmla="*/ 1113172 h 3145530"/>
              <a:gd name="connsiteX5" fmla="*/ 2086938 w 2985059"/>
              <a:gd name="connsiteY5" fmla="*/ 187740 h 3145530"/>
              <a:gd name="connsiteX6" fmla="*/ 675582 w 2985059"/>
              <a:gd name="connsiteY6" fmla="*/ 181114 h 3145530"/>
              <a:gd name="connsiteX0" fmla="*/ 675582 w 2967491"/>
              <a:gd name="connsiteY0" fmla="*/ 181114 h 3145530"/>
              <a:gd name="connsiteX1" fmla="*/ 27575 w 2967491"/>
              <a:gd name="connsiteY1" fmla="*/ 2111874 h 3145530"/>
              <a:gd name="connsiteX2" fmla="*/ 1538149 w 2967491"/>
              <a:gd name="connsiteY2" fmla="*/ 3144478 h 3145530"/>
              <a:gd name="connsiteX3" fmla="*/ 2967489 w 2967491"/>
              <a:gd name="connsiteY3" fmla="*/ 1113172 h 3145530"/>
              <a:gd name="connsiteX4" fmla="*/ 2086938 w 2967491"/>
              <a:gd name="connsiteY4" fmla="*/ 187740 h 3145530"/>
              <a:gd name="connsiteX5" fmla="*/ 675582 w 2967491"/>
              <a:gd name="connsiteY5" fmla="*/ 181114 h 3145530"/>
              <a:gd name="connsiteX0" fmla="*/ 675582 w 2947582"/>
              <a:gd name="connsiteY0" fmla="*/ 181114 h 3145530"/>
              <a:gd name="connsiteX1" fmla="*/ 27575 w 2947582"/>
              <a:gd name="connsiteY1" fmla="*/ 2111874 h 3145530"/>
              <a:gd name="connsiteX2" fmla="*/ 1538149 w 2947582"/>
              <a:gd name="connsiteY2" fmla="*/ 3144478 h 3145530"/>
              <a:gd name="connsiteX3" fmla="*/ 2947579 w 2947582"/>
              <a:gd name="connsiteY3" fmla="*/ 1549533 h 3145530"/>
              <a:gd name="connsiteX4" fmla="*/ 2086938 w 2947582"/>
              <a:gd name="connsiteY4" fmla="*/ 187740 h 3145530"/>
              <a:gd name="connsiteX5" fmla="*/ 675582 w 2947582"/>
              <a:gd name="connsiteY5" fmla="*/ 181114 h 3145530"/>
              <a:gd name="connsiteX0" fmla="*/ 462543 w 2984386"/>
              <a:gd name="connsiteY0" fmla="*/ 451202 h 3006857"/>
              <a:gd name="connsiteX1" fmla="*/ 64384 w 2984386"/>
              <a:gd name="connsiteY1" fmla="*/ 1972992 h 3006857"/>
              <a:gd name="connsiteX2" fmla="*/ 1574958 w 2984386"/>
              <a:gd name="connsiteY2" fmla="*/ 3005596 h 3006857"/>
              <a:gd name="connsiteX3" fmla="*/ 2984388 w 2984386"/>
              <a:gd name="connsiteY3" fmla="*/ 1410651 h 3006857"/>
              <a:gd name="connsiteX4" fmla="*/ 2123747 w 2984386"/>
              <a:gd name="connsiteY4" fmla="*/ 48858 h 3006857"/>
              <a:gd name="connsiteX5" fmla="*/ 462543 w 2984386"/>
              <a:gd name="connsiteY5" fmla="*/ 451202 h 3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4386" h="3006857">
                <a:moveTo>
                  <a:pt x="462543" y="451202"/>
                </a:moveTo>
                <a:cubicBezTo>
                  <a:pt x="119316" y="771891"/>
                  <a:pt x="-121018" y="1547260"/>
                  <a:pt x="64384" y="1972992"/>
                </a:cubicBezTo>
                <a:cubicBezTo>
                  <a:pt x="249786" y="2398724"/>
                  <a:pt x="939518" y="3039079"/>
                  <a:pt x="1574958" y="3005596"/>
                </a:cubicBezTo>
                <a:cubicBezTo>
                  <a:pt x="2064944" y="2839146"/>
                  <a:pt x="2892923" y="1903441"/>
                  <a:pt x="2984388" y="1410651"/>
                </a:cubicBezTo>
                <a:cubicBezTo>
                  <a:pt x="2901198" y="998449"/>
                  <a:pt x="2395297" y="227392"/>
                  <a:pt x="2123747" y="48858"/>
                </a:cubicBezTo>
                <a:cubicBezTo>
                  <a:pt x="1741762" y="-106485"/>
                  <a:pt x="805770" y="130513"/>
                  <a:pt x="462543" y="45120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CEC98A9-2D5D-6CD8-7DB0-AC947C31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330439" flipV="1">
            <a:off x="10978641" y="2103961"/>
            <a:ext cx="1418429" cy="861218"/>
          </a:xfrm>
          <a:custGeom>
            <a:avLst/>
            <a:gdLst>
              <a:gd name="connsiteX0" fmla="*/ 1418429 w 1418429"/>
              <a:gd name="connsiteY0" fmla="*/ 861218 h 861218"/>
              <a:gd name="connsiteX1" fmla="*/ 1095678 w 1418429"/>
              <a:gd name="connsiteY1" fmla="*/ 27361 h 861218"/>
              <a:gd name="connsiteX2" fmla="*/ 1029776 w 1418429"/>
              <a:gd name="connsiteY2" fmla="*/ 12024 h 861218"/>
              <a:gd name="connsiteX3" fmla="*/ 414289 w 1418429"/>
              <a:gd name="connsiteY3" fmla="*/ 97406 h 861218"/>
              <a:gd name="connsiteX4" fmla="*/ 36959 w 1418429"/>
              <a:gd name="connsiteY4" fmla="*/ 503616 h 861218"/>
              <a:gd name="connsiteX5" fmla="*/ 58749 w 1418429"/>
              <a:gd name="connsiteY5" fmla="*/ 570578 h 861218"/>
              <a:gd name="connsiteX6" fmla="*/ 430600 w 1418429"/>
              <a:gd name="connsiteY6" fmla="*/ 646177 h 861218"/>
              <a:gd name="connsiteX7" fmla="*/ 1239332 w 1418429"/>
              <a:gd name="connsiteY7" fmla="*/ 819992 h 861218"/>
              <a:gd name="connsiteX8" fmla="*/ 1382063 w 1418429"/>
              <a:gd name="connsiteY8" fmla="*/ 853445 h 86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8429" h="861218">
                <a:moveTo>
                  <a:pt x="1418429" y="861218"/>
                </a:moveTo>
                <a:lnTo>
                  <a:pt x="1095678" y="27361"/>
                </a:lnTo>
                <a:lnTo>
                  <a:pt x="1029776" y="12024"/>
                </a:lnTo>
                <a:cubicBezTo>
                  <a:pt x="844526" y="-19247"/>
                  <a:pt x="576991" y="10911"/>
                  <a:pt x="414289" y="97406"/>
                </a:cubicBezTo>
                <a:cubicBezTo>
                  <a:pt x="228346" y="196257"/>
                  <a:pt x="96217" y="424754"/>
                  <a:pt x="36959" y="503616"/>
                </a:cubicBezTo>
                <a:cubicBezTo>
                  <a:pt x="-22298" y="582478"/>
                  <a:pt x="-6858" y="546818"/>
                  <a:pt x="58749" y="570578"/>
                </a:cubicBezTo>
                <a:cubicBezTo>
                  <a:pt x="124354" y="594339"/>
                  <a:pt x="249280" y="606960"/>
                  <a:pt x="430600" y="646177"/>
                </a:cubicBezTo>
                <a:lnTo>
                  <a:pt x="1239332" y="819992"/>
                </a:lnTo>
                <a:cubicBezTo>
                  <a:pt x="1239332" y="819992"/>
                  <a:pt x="1306712" y="836467"/>
                  <a:pt x="1382063" y="85344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65A0E5-C895-B901-CE40-0177B1C6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291147">
            <a:off x="10268516" y="339278"/>
            <a:ext cx="1171063" cy="1766563"/>
            <a:chOff x="11748101" y="3114058"/>
            <a:chExt cx="1284318" cy="193741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B789DC1-DE83-F409-0433-96C19B5D3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748101" y="3114058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5051DA-BFE9-0687-AD1B-91D0FD9B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748101" y="3114058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37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2010E-20C2-6B63-8FE9-785415BE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Inductive &amp; Deductive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1F0AA-F952-3E63-6FBE-D7411B1F0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284941"/>
              </p:ext>
            </p:extLst>
          </p:nvPr>
        </p:nvGraphicFramePr>
        <p:xfrm>
          <a:off x="840724" y="2596965"/>
          <a:ext cx="5255276" cy="3795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BA060B6-96C3-1E61-DDE8-C16A7C9832DF}"/>
              </a:ext>
            </a:extLst>
          </p:cNvPr>
          <p:cNvSpPr txBox="1"/>
          <p:nvPr/>
        </p:nvSpPr>
        <p:spPr>
          <a:xfrm>
            <a:off x="1954822" y="1960894"/>
            <a:ext cx="2840592" cy="51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14984">
              <a:spcAft>
                <a:spcPts val="600"/>
              </a:spcAft>
            </a:pPr>
            <a:r>
              <a:rPr lang="en-US" sz="2664" b="1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Inductive Learning</a:t>
            </a:r>
            <a:endParaRPr lang="ar-EG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49FBE-15A2-9393-72DD-FBB846D3175B}"/>
              </a:ext>
            </a:extLst>
          </p:cNvPr>
          <p:cNvSpPr txBox="1"/>
          <p:nvPr/>
        </p:nvSpPr>
        <p:spPr>
          <a:xfrm>
            <a:off x="7733028" y="1960893"/>
            <a:ext cx="2990712" cy="51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14984">
              <a:spcAft>
                <a:spcPts val="600"/>
              </a:spcAft>
            </a:pPr>
            <a:r>
              <a:rPr lang="en-US" sz="2664" b="1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Deductive Learning</a:t>
            </a:r>
            <a:endParaRPr lang="ar-EG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E2592AED-9AAE-CFF9-B703-A1388A09A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054378"/>
              </p:ext>
            </p:extLst>
          </p:nvPr>
        </p:nvGraphicFramePr>
        <p:xfrm>
          <a:off x="6640929" y="2596965"/>
          <a:ext cx="4826822" cy="3795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0166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112</Words>
  <Application>Microsoft Office PowerPoint</Application>
  <PresentationFormat>Widescreen</PresentationFormat>
  <Paragraphs>18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What is AI?</vt:lpstr>
      <vt:lpstr>PowerPoint Presentation</vt:lpstr>
      <vt:lpstr>PowerPoint Presentation</vt:lpstr>
      <vt:lpstr>PowerPoint Presentation</vt:lpstr>
      <vt:lpstr>What’s the function?</vt:lpstr>
      <vt:lpstr>In mathematics, the function is a relation between two things, input &amp; output </vt:lpstr>
      <vt:lpstr>Can the computer find the relationship?</vt:lpstr>
      <vt:lpstr>But on the condition that this relationship is general !</vt:lpstr>
      <vt:lpstr>Inductive &amp; Deductive Learning</vt:lpstr>
      <vt:lpstr>                                    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Derivative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AI?</dc:title>
  <dc:creator>حسين عادل صبري عبدالرحمن</dc:creator>
  <cp:lastModifiedBy>Ahmed Rady</cp:lastModifiedBy>
  <cp:revision>4</cp:revision>
  <dcterms:created xsi:type="dcterms:W3CDTF">2023-12-02T16:01:57Z</dcterms:created>
  <dcterms:modified xsi:type="dcterms:W3CDTF">2023-12-05T11:50:01Z</dcterms:modified>
</cp:coreProperties>
</file>